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68" r:id="rId5"/>
    <p:sldId id="281" r:id="rId6"/>
    <p:sldId id="270" r:id="rId7"/>
    <p:sldId id="285" r:id="rId8"/>
    <p:sldId id="284" r:id="rId9"/>
    <p:sldId id="282" r:id="rId10"/>
    <p:sldId id="286" r:id="rId11"/>
    <p:sldId id="287" r:id="rId12"/>
    <p:sldId id="278" r:id="rId13"/>
    <p:sldId id="289" r:id="rId14"/>
    <p:sldId id="290" r:id="rId15"/>
    <p:sldId id="288" r:id="rId16"/>
    <p:sldId id="292" r:id="rId17"/>
    <p:sldId id="280" r:id="rId18"/>
    <p:sldId id="279" r:id="rId19"/>
    <p:sldId id="275" r:id="rId2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0E57"/>
    <a:srgbClr val="FFFFFF"/>
    <a:srgbClr val="74155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7A378-223E-4229-A509-7F5E06080451}" v="1" dt="2024-03-15T10:16:12.085"/>
    <p1510:client id="{E38E327F-4C78-4000-A307-BD4130AEC857}" v="18" dt="2024-03-14T15:11:01.3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8741" autoAdjust="0"/>
  </p:normalViewPr>
  <p:slideViewPr>
    <p:cSldViewPr snapToGrid="0">
      <p:cViewPr varScale="1">
        <p:scale>
          <a:sx n="98" d="100"/>
          <a:sy n="98" d="100"/>
        </p:scale>
        <p:origin x="1062" y="72"/>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 O'Regan (faithful.ie)" userId="819c4a3b-cc64-46a0-bbf7-2a2054977215" providerId="ADAL" clId="{0567A378-223E-4229-A509-7F5E06080451}"/>
    <pc:docChg chg="custSel modSld">
      <pc:chgData name="Denis O'Regan (faithful.ie)" userId="819c4a3b-cc64-46a0-bbf7-2a2054977215" providerId="ADAL" clId="{0567A378-223E-4229-A509-7F5E06080451}" dt="2024-03-15T10:15:42.935" v="9" actId="14100"/>
      <pc:docMkLst>
        <pc:docMk/>
      </pc:docMkLst>
      <pc:sldChg chg="delSp mod delAnim">
        <pc:chgData name="Denis O'Regan (faithful.ie)" userId="819c4a3b-cc64-46a0-bbf7-2a2054977215" providerId="ADAL" clId="{0567A378-223E-4229-A509-7F5E06080451}" dt="2024-03-15T10:15:12.725" v="7" actId="478"/>
        <pc:sldMkLst>
          <pc:docMk/>
          <pc:sldMk cId="1527983748" sldId="268"/>
        </pc:sldMkLst>
        <pc:picChg chg="del">
          <ac:chgData name="Denis O'Regan (faithful.ie)" userId="819c4a3b-cc64-46a0-bbf7-2a2054977215" providerId="ADAL" clId="{0567A378-223E-4229-A509-7F5E06080451}" dt="2024-03-15T10:15:12.725" v="7" actId="478"/>
          <ac:picMkLst>
            <pc:docMk/>
            <pc:sldMk cId="1527983748" sldId="268"/>
            <ac:picMk id="17" creationId="{791AF6CD-0343-BABA-C42F-902C6B2AFF77}"/>
          </ac:picMkLst>
        </pc:picChg>
      </pc:sldChg>
      <pc:sldChg chg="modSp mod">
        <pc:chgData name="Denis O'Regan (faithful.ie)" userId="819c4a3b-cc64-46a0-bbf7-2a2054977215" providerId="ADAL" clId="{0567A378-223E-4229-A509-7F5E06080451}" dt="2024-03-15T08:06:29.904" v="6" actId="20577"/>
        <pc:sldMkLst>
          <pc:docMk/>
          <pc:sldMk cId="700681319" sldId="279"/>
        </pc:sldMkLst>
        <pc:spChg chg="mod">
          <ac:chgData name="Denis O'Regan (faithful.ie)" userId="819c4a3b-cc64-46a0-bbf7-2a2054977215" providerId="ADAL" clId="{0567A378-223E-4229-A509-7F5E06080451}" dt="2024-03-15T08:06:29.904" v="6" actId="20577"/>
          <ac:spMkLst>
            <pc:docMk/>
            <pc:sldMk cId="700681319" sldId="279"/>
            <ac:spMk id="13" creationId="{E0BE6B7E-7F8D-CB36-5191-E9803C5548BB}"/>
          </ac:spMkLst>
        </pc:spChg>
      </pc:sldChg>
      <pc:sldChg chg="modSp mod">
        <pc:chgData name="Denis O'Regan (faithful.ie)" userId="819c4a3b-cc64-46a0-bbf7-2a2054977215" providerId="ADAL" clId="{0567A378-223E-4229-A509-7F5E06080451}" dt="2024-03-15T10:15:42.935" v="9" actId="14100"/>
        <pc:sldMkLst>
          <pc:docMk/>
          <pc:sldMk cId="1938832205" sldId="284"/>
        </pc:sldMkLst>
        <pc:picChg chg="mod">
          <ac:chgData name="Denis O'Regan (faithful.ie)" userId="819c4a3b-cc64-46a0-bbf7-2a2054977215" providerId="ADAL" clId="{0567A378-223E-4229-A509-7F5E06080451}" dt="2024-03-15T10:15:42.935" v="9" actId="14100"/>
          <ac:picMkLst>
            <pc:docMk/>
            <pc:sldMk cId="1938832205" sldId="284"/>
            <ac:picMk id="9" creationId="{1F84CDD1-ACA5-AE91-B2DC-78701D1F862F}"/>
          </ac:picMkLst>
        </pc:picChg>
      </pc:sldChg>
    </pc:docChg>
  </pc:docChgLst>
  <pc:docChgLst>
    <pc:chgData name="Faith Development" userId="b72886d0-e571-4957-be35-0be252eb5aba" providerId="ADAL" clId="{E38E327F-4C78-4000-A307-BD4130AEC857}"/>
    <pc:docChg chg="custSel modSld">
      <pc:chgData name="Faith Development" userId="b72886d0-e571-4957-be35-0be252eb5aba" providerId="ADAL" clId="{E38E327F-4C78-4000-A307-BD4130AEC857}" dt="2024-03-14T15:11:01.338" v="42"/>
      <pc:docMkLst>
        <pc:docMk/>
      </pc:docMkLst>
      <pc:sldChg chg="addSp delSp modSp mod modTransition delAnim modAnim">
        <pc:chgData name="Faith Development" userId="b72886d0-e571-4957-be35-0be252eb5aba" providerId="ADAL" clId="{E38E327F-4C78-4000-A307-BD4130AEC857}" dt="2024-03-14T15:11:01.338" v="42"/>
        <pc:sldMkLst>
          <pc:docMk/>
          <pc:sldMk cId="1527983748" sldId="268"/>
        </pc:sldMkLst>
        <pc:picChg chg="add del mod">
          <ac:chgData name="Faith Development" userId="b72886d0-e571-4957-be35-0be252eb5aba" providerId="ADAL" clId="{E38E327F-4C78-4000-A307-BD4130AEC857}" dt="2024-03-14T14:26:19.095" v="4" actId="478"/>
          <ac:picMkLst>
            <pc:docMk/>
            <pc:sldMk cId="1527983748" sldId="268"/>
            <ac:picMk id="2" creationId="{B59E1B28-B64B-CD01-4E33-5ED67474F232}"/>
          </ac:picMkLst>
        </pc:picChg>
        <pc:picChg chg="add del mod">
          <ac:chgData name="Faith Development" userId="b72886d0-e571-4957-be35-0be252eb5aba" providerId="ADAL" clId="{E38E327F-4C78-4000-A307-BD4130AEC857}" dt="2024-03-14T14:36:19.615" v="13" actId="478"/>
          <ac:picMkLst>
            <pc:docMk/>
            <pc:sldMk cId="1527983748" sldId="268"/>
            <ac:picMk id="8" creationId="{4B5462C5-4ADD-6915-9E7E-5D4FCF6C0D47}"/>
          </ac:picMkLst>
        </pc:picChg>
        <pc:picChg chg="add del mod">
          <ac:chgData name="Faith Development" userId="b72886d0-e571-4957-be35-0be252eb5aba" providerId="ADAL" clId="{E38E327F-4C78-4000-A307-BD4130AEC857}" dt="2024-03-14T14:36:02.389" v="12"/>
          <ac:picMkLst>
            <pc:docMk/>
            <pc:sldMk cId="1527983748" sldId="268"/>
            <ac:picMk id="11" creationId="{522CB035-143F-5AD1-3EF1-07B3B107AEC3}"/>
          </ac:picMkLst>
        </pc:picChg>
        <pc:picChg chg="add del mod">
          <ac:chgData name="Faith Development" userId="b72886d0-e571-4957-be35-0be252eb5aba" providerId="ADAL" clId="{E38E327F-4C78-4000-A307-BD4130AEC857}" dt="2024-03-14T14:48:10.880" v="34" actId="478"/>
          <ac:picMkLst>
            <pc:docMk/>
            <pc:sldMk cId="1527983748" sldId="268"/>
            <ac:picMk id="12" creationId="{13305FD6-9786-0DA0-3481-FD4A25F32774}"/>
          </ac:picMkLst>
        </pc:picChg>
        <pc:picChg chg="add del mod">
          <ac:chgData name="Faith Development" userId="b72886d0-e571-4957-be35-0be252eb5aba" providerId="ADAL" clId="{E38E327F-4C78-4000-A307-BD4130AEC857}" dt="2024-03-14T14:48:04.477" v="33"/>
          <ac:picMkLst>
            <pc:docMk/>
            <pc:sldMk cId="1527983748" sldId="268"/>
            <ac:picMk id="14" creationId="{E0C59EEE-64E1-547C-C824-40A990CB6203}"/>
          </ac:picMkLst>
        </pc:picChg>
        <pc:picChg chg="add mod">
          <ac:chgData name="Faith Development" userId="b72886d0-e571-4957-be35-0be252eb5aba" providerId="ADAL" clId="{E38E327F-4C78-4000-A307-BD4130AEC857}" dt="2024-03-14T14:48:20.704" v="36" actId="1076"/>
          <ac:picMkLst>
            <pc:docMk/>
            <pc:sldMk cId="1527983748" sldId="268"/>
            <ac:picMk id="17" creationId="{791AF6CD-0343-BABA-C42F-902C6B2AFF77}"/>
          </ac:picMkLst>
        </pc:picChg>
        <pc:picChg chg="add del mod">
          <ac:chgData name="Faith Development" userId="b72886d0-e571-4957-be35-0be252eb5aba" providerId="ADAL" clId="{E38E327F-4C78-4000-A307-BD4130AEC857}" dt="2024-03-14T14:59:47.877" v="41"/>
          <ac:picMkLst>
            <pc:docMk/>
            <pc:sldMk cId="1527983748" sldId="268"/>
            <ac:picMk id="19" creationId="{47329F79-3302-3620-8B12-B808F194403E}"/>
          </ac:picMkLst>
        </pc:picChg>
      </pc:sldChg>
      <pc:sldChg chg="addSp delSp modSp mod modTransition">
        <pc:chgData name="Faith Development" userId="b72886d0-e571-4957-be35-0be252eb5aba" providerId="ADAL" clId="{E38E327F-4C78-4000-A307-BD4130AEC857}" dt="2024-03-14T15:11:01.338" v="42"/>
        <pc:sldMkLst>
          <pc:docMk/>
          <pc:sldMk cId="2276782292" sldId="270"/>
        </pc:sldMkLst>
        <pc:picChg chg="add del mod">
          <ac:chgData name="Faith Development" userId="b72886d0-e571-4957-be35-0be252eb5aba" providerId="ADAL" clId="{E38E327F-4C78-4000-A307-BD4130AEC857}" dt="2024-03-14T14:59:47.877" v="41"/>
          <ac:picMkLst>
            <pc:docMk/>
            <pc:sldMk cId="2276782292" sldId="270"/>
            <ac:picMk id="5" creationId="{C66E4FDD-5A9D-2D22-F38C-8CD7205FD587}"/>
          </ac:picMkLst>
        </pc:picChg>
      </pc:sldChg>
      <pc:sldChg chg="addSp delSp modSp mod modTransition">
        <pc:chgData name="Faith Development" userId="b72886d0-e571-4957-be35-0be252eb5aba" providerId="ADAL" clId="{E38E327F-4C78-4000-A307-BD4130AEC857}" dt="2024-03-14T15:11:01.338" v="42"/>
        <pc:sldMkLst>
          <pc:docMk/>
          <pc:sldMk cId="1811540568" sldId="275"/>
        </pc:sldMkLst>
        <pc:picChg chg="add del mod">
          <ac:chgData name="Faith Development" userId="b72886d0-e571-4957-be35-0be252eb5aba" providerId="ADAL" clId="{E38E327F-4C78-4000-A307-BD4130AEC857}" dt="2024-03-14T14:59:47.877" v="41"/>
          <ac:picMkLst>
            <pc:docMk/>
            <pc:sldMk cId="1811540568" sldId="275"/>
            <ac:picMk id="7" creationId="{6F220EBC-2E9A-EF11-3521-3F3CDECDE34D}"/>
          </ac:picMkLst>
        </pc:picChg>
      </pc:sldChg>
      <pc:sldChg chg="addSp delSp modSp mod modTransition">
        <pc:chgData name="Faith Development" userId="b72886d0-e571-4957-be35-0be252eb5aba" providerId="ADAL" clId="{E38E327F-4C78-4000-A307-BD4130AEC857}" dt="2024-03-14T15:11:01.338" v="42"/>
        <pc:sldMkLst>
          <pc:docMk/>
          <pc:sldMk cId="2317331231" sldId="278"/>
        </pc:sldMkLst>
        <pc:picChg chg="add del mod">
          <ac:chgData name="Faith Development" userId="b72886d0-e571-4957-be35-0be252eb5aba" providerId="ADAL" clId="{E38E327F-4C78-4000-A307-BD4130AEC857}" dt="2024-03-14T14:59:47.877" v="41"/>
          <ac:picMkLst>
            <pc:docMk/>
            <pc:sldMk cId="2317331231" sldId="278"/>
            <ac:picMk id="4" creationId="{1DCA0E4D-BC34-D5F5-3CF9-6867D9A2E4A3}"/>
          </ac:picMkLst>
        </pc:picChg>
      </pc:sldChg>
      <pc:sldChg chg="addSp delSp modSp mod modTransition">
        <pc:chgData name="Faith Development" userId="b72886d0-e571-4957-be35-0be252eb5aba" providerId="ADAL" clId="{E38E327F-4C78-4000-A307-BD4130AEC857}" dt="2024-03-14T15:11:01.338" v="42"/>
        <pc:sldMkLst>
          <pc:docMk/>
          <pc:sldMk cId="700681319" sldId="279"/>
        </pc:sldMkLst>
        <pc:picChg chg="add del mod">
          <ac:chgData name="Faith Development" userId="b72886d0-e571-4957-be35-0be252eb5aba" providerId="ADAL" clId="{E38E327F-4C78-4000-A307-BD4130AEC857}" dt="2024-03-14T14:59:47.877" v="41"/>
          <ac:picMkLst>
            <pc:docMk/>
            <pc:sldMk cId="700681319" sldId="279"/>
            <ac:picMk id="6" creationId="{6D1C035F-B501-EB44-1782-43424F561F85}"/>
          </ac:picMkLst>
        </pc:picChg>
      </pc:sldChg>
      <pc:sldChg chg="addSp delSp modSp mod modTransition">
        <pc:chgData name="Faith Development" userId="b72886d0-e571-4957-be35-0be252eb5aba" providerId="ADAL" clId="{E38E327F-4C78-4000-A307-BD4130AEC857}" dt="2024-03-14T15:11:01.338" v="42"/>
        <pc:sldMkLst>
          <pc:docMk/>
          <pc:sldMk cId="3263410343" sldId="280"/>
        </pc:sldMkLst>
        <pc:picChg chg="add del mod">
          <ac:chgData name="Faith Development" userId="b72886d0-e571-4957-be35-0be252eb5aba" providerId="ADAL" clId="{E38E327F-4C78-4000-A307-BD4130AEC857}" dt="2024-03-14T14:59:47.877" v="41"/>
          <ac:picMkLst>
            <pc:docMk/>
            <pc:sldMk cId="3263410343" sldId="280"/>
            <ac:picMk id="6" creationId="{AAAF0DF8-49FA-F3C9-2D64-3F5C1AF43793}"/>
          </ac:picMkLst>
        </pc:picChg>
      </pc:sldChg>
      <pc:sldChg chg="addSp delSp modSp mod modTransition">
        <pc:chgData name="Faith Development" userId="b72886d0-e571-4957-be35-0be252eb5aba" providerId="ADAL" clId="{E38E327F-4C78-4000-A307-BD4130AEC857}" dt="2024-03-14T15:11:01.338" v="42"/>
        <pc:sldMkLst>
          <pc:docMk/>
          <pc:sldMk cId="1117879481" sldId="281"/>
        </pc:sldMkLst>
        <pc:picChg chg="add del mod">
          <ac:chgData name="Faith Development" userId="b72886d0-e571-4957-be35-0be252eb5aba" providerId="ADAL" clId="{E38E327F-4C78-4000-A307-BD4130AEC857}" dt="2024-03-14T14:36:02.389" v="12"/>
          <ac:picMkLst>
            <pc:docMk/>
            <pc:sldMk cId="1117879481" sldId="281"/>
            <ac:picMk id="14" creationId="{6C38E7D3-B104-D907-10EA-3C9AF8F2641D}"/>
          </ac:picMkLst>
        </pc:picChg>
        <pc:picChg chg="add del mod">
          <ac:chgData name="Faith Development" userId="b72886d0-e571-4957-be35-0be252eb5aba" providerId="ADAL" clId="{E38E327F-4C78-4000-A307-BD4130AEC857}" dt="2024-03-14T14:59:47.877" v="41"/>
          <ac:picMkLst>
            <pc:docMk/>
            <pc:sldMk cId="1117879481" sldId="281"/>
            <ac:picMk id="16" creationId="{4D7B0383-5977-E7B3-49E1-A5CB90E40524}"/>
          </ac:picMkLst>
        </pc:picChg>
      </pc:sldChg>
      <pc:sldChg chg="addSp delSp modSp mod modTransition">
        <pc:chgData name="Faith Development" userId="b72886d0-e571-4957-be35-0be252eb5aba" providerId="ADAL" clId="{E38E327F-4C78-4000-A307-BD4130AEC857}" dt="2024-03-14T15:11:01.338" v="42"/>
        <pc:sldMkLst>
          <pc:docMk/>
          <pc:sldMk cId="3541729388" sldId="282"/>
        </pc:sldMkLst>
        <pc:picChg chg="add del mod">
          <ac:chgData name="Faith Development" userId="b72886d0-e571-4957-be35-0be252eb5aba" providerId="ADAL" clId="{E38E327F-4C78-4000-A307-BD4130AEC857}" dt="2024-03-14T14:59:47.877" v="41"/>
          <ac:picMkLst>
            <pc:docMk/>
            <pc:sldMk cId="3541729388" sldId="282"/>
            <ac:picMk id="6" creationId="{5D109424-F373-F953-0C3C-F13C3761B656}"/>
          </ac:picMkLst>
        </pc:picChg>
      </pc:sldChg>
      <pc:sldChg chg="addSp delSp modSp mod modTransition">
        <pc:chgData name="Faith Development" userId="b72886d0-e571-4957-be35-0be252eb5aba" providerId="ADAL" clId="{E38E327F-4C78-4000-A307-BD4130AEC857}" dt="2024-03-14T15:11:01.338" v="42"/>
        <pc:sldMkLst>
          <pc:docMk/>
          <pc:sldMk cId="1938832205" sldId="284"/>
        </pc:sldMkLst>
        <pc:picChg chg="add del mod">
          <ac:chgData name="Faith Development" userId="b72886d0-e571-4957-be35-0be252eb5aba" providerId="ADAL" clId="{E38E327F-4C78-4000-A307-BD4130AEC857}" dt="2024-03-14T14:59:47.877" v="41"/>
          <ac:picMkLst>
            <pc:docMk/>
            <pc:sldMk cId="1938832205" sldId="284"/>
            <ac:picMk id="3" creationId="{03C86FF3-2B44-C584-36C6-27182DC77BE3}"/>
          </ac:picMkLst>
        </pc:picChg>
      </pc:sldChg>
      <pc:sldChg chg="addSp delSp modSp mod modTransition">
        <pc:chgData name="Faith Development" userId="b72886d0-e571-4957-be35-0be252eb5aba" providerId="ADAL" clId="{E38E327F-4C78-4000-A307-BD4130AEC857}" dt="2024-03-14T15:11:01.338" v="42"/>
        <pc:sldMkLst>
          <pc:docMk/>
          <pc:sldMk cId="2293257880" sldId="285"/>
        </pc:sldMkLst>
        <pc:picChg chg="add del mod">
          <ac:chgData name="Faith Development" userId="b72886d0-e571-4957-be35-0be252eb5aba" providerId="ADAL" clId="{E38E327F-4C78-4000-A307-BD4130AEC857}" dt="2024-03-14T14:59:47.877" v="41"/>
          <ac:picMkLst>
            <pc:docMk/>
            <pc:sldMk cId="2293257880" sldId="285"/>
            <ac:picMk id="5" creationId="{25F1B9A8-6272-0136-F85B-06641E8F8FC2}"/>
          </ac:picMkLst>
        </pc:picChg>
      </pc:sldChg>
      <pc:sldChg chg="addSp delSp modSp mod modTransition">
        <pc:chgData name="Faith Development" userId="b72886d0-e571-4957-be35-0be252eb5aba" providerId="ADAL" clId="{E38E327F-4C78-4000-A307-BD4130AEC857}" dt="2024-03-14T15:11:01.338" v="42"/>
        <pc:sldMkLst>
          <pc:docMk/>
          <pc:sldMk cId="997106238" sldId="286"/>
        </pc:sldMkLst>
        <pc:picChg chg="add del mod">
          <ac:chgData name="Faith Development" userId="b72886d0-e571-4957-be35-0be252eb5aba" providerId="ADAL" clId="{E38E327F-4C78-4000-A307-BD4130AEC857}" dt="2024-03-14T14:59:47.877" v="41"/>
          <ac:picMkLst>
            <pc:docMk/>
            <pc:sldMk cId="997106238" sldId="286"/>
            <ac:picMk id="6" creationId="{96F1A360-6985-6726-E1B5-5AE6F69692C0}"/>
          </ac:picMkLst>
        </pc:picChg>
      </pc:sldChg>
      <pc:sldChg chg="addSp delSp modSp mod modTransition">
        <pc:chgData name="Faith Development" userId="b72886d0-e571-4957-be35-0be252eb5aba" providerId="ADAL" clId="{E38E327F-4C78-4000-A307-BD4130AEC857}" dt="2024-03-14T15:11:01.338" v="42"/>
        <pc:sldMkLst>
          <pc:docMk/>
          <pc:sldMk cId="3722525711" sldId="287"/>
        </pc:sldMkLst>
        <pc:picChg chg="add del mod">
          <ac:chgData name="Faith Development" userId="b72886d0-e571-4957-be35-0be252eb5aba" providerId="ADAL" clId="{E38E327F-4C78-4000-A307-BD4130AEC857}" dt="2024-03-14T14:59:47.877" v="41"/>
          <ac:picMkLst>
            <pc:docMk/>
            <pc:sldMk cId="3722525711" sldId="287"/>
            <ac:picMk id="6" creationId="{0DD0D007-4479-55E8-6BA8-64A01176BC17}"/>
          </ac:picMkLst>
        </pc:picChg>
      </pc:sldChg>
      <pc:sldChg chg="addSp delSp modSp mod modTransition">
        <pc:chgData name="Faith Development" userId="b72886d0-e571-4957-be35-0be252eb5aba" providerId="ADAL" clId="{E38E327F-4C78-4000-A307-BD4130AEC857}" dt="2024-03-14T15:11:01.338" v="42"/>
        <pc:sldMkLst>
          <pc:docMk/>
          <pc:sldMk cId="1371893748" sldId="288"/>
        </pc:sldMkLst>
        <pc:picChg chg="add del mod">
          <ac:chgData name="Faith Development" userId="b72886d0-e571-4957-be35-0be252eb5aba" providerId="ADAL" clId="{E38E327F-4C78-4000-A307-BD4130AEC857}" dt="2024-03-14T14:59:47.877" v="41"/>
          <ac:picMkLst>
            <pc:docMk/>
            <pc:sldMk cId="1371893748" sldId="288"/>
            <ac:picMk id="7" creationId="{51C48BC2-D77B-767A-6DF3-1D25DB526B26}"/>
          </ac:picMkLst>
        </pc:picChg>
      </pc:sldChg>
      <pc:sldChg chg="addSp delSp modSp mod modTransition">
        <pc:chgData name="Faith Development" userId="b72886d0-e571-4957-be35-0be252eb5aba" providerId="ADAL" clId="{E38E327F-4C78-4000-A307-BD4130AEC857}" dt="2024-03-14T15:11:01.338" v="42"/>
        <pc:sldMkLst>
          <pc:docMk/>
          <pc:sldMk cId="2587538187" sldId="289"/>
        </pc:sldMkLst>
        <pc:picChg chg="add del mod">
          <ac:chgData name="Faith Development" userId="b72886d0-e571-4957-be35-0be252eb5aba" providerId="ADAL" clId="{E38E327F-4C78-4000-A307-BD4130AEC857}" dt="2024-03-14T14:59:47.877" v="41"/>
          <ac:picMkLst>
            <pc:docMk/>
            <pc:sldMk cId="2587538187" sldId="289"/>
            <ac:picMk id="7" creationId="{83628104-DAF2-70AD-C151-91392B6C8F61}"/>
          </ac:picMkLst>
        </pc:picChg>
      </pc:sldChg>
      <pc:sldChg chg="addSp delSp modSp mod modTransition">
        <pc:chgData name="Faith Development" userId="b72886d0-e571-4957-be35-0be252eb5aba" providerId="ADAL" clId="{E38E327F-4C78-4000-A307-BD4130AEC857}" dt="2024-03-14T15:11:01.338" v="42"/>
        <pc:sldMkLst>
          <pc:docMk/>
          <pc:sldMk cId="824184608" sldId="290"/>
        </pc:sldMkLst>
        <pc:picChg chg="add del mod">
          <ac:chgData name="Faith Development" userId="b72886d0-e571-4957-be35-0be252eb5aba" providerId="ADAL" clId="{E38E327F-4C78-4000-A307-BD4130AEC857}" dt="2024-03-14T14:59:47.877" v="41"/>
          <ac:picMkLst>
            <pc:docMk/>
            <pc:sldMk cId="824184608" sldId="290"/>
            <ac:picMk id="4" creationId="{9FC37DDD-471A-A83E-3E46-304F5E874362}"/>
          </ac:picMkLst>
        </pc:picChg>
      </pc:sldChg>
      <pc:sldChg chg="addSp delSp modSp mod modTransition">
        <pc:chgData name="Faith Development" userId="b72886d0-e571-4957-be35-0be252eb5aba" providerId="ADAL" clId="{E38E327F-4C78-4000-A307-BD4130AEC857}" dt="2024-03-14T15:11:01.338" v="42"/>
        <pc:sldMkLst>
          <pc:docMk/>
          <pc:sldMk cId="1374029735" sldId="292"/>
        </pc:sldMkLst>
        <pc:picChg chg="add del mod">
          <ac:chgData name="Faith Development" userId="b72886d0-e571-4957-be35-0be252eb5aba" providerId="ADAL" clId="{E38E327F-4C78-4000-A307-BD4130AEC857}" dt="2024-03-14T14:59:47.877" v="41"/>
          <ac:picMkLst>
            <pc:docMk/>
            <pc:sldMk cId="1374029735" sldId="292"/>
            <ac:picMk id="4" creationId="{6B5DFB4F-F2C4-2A55-A34C-7A0CEF077D8D}"/>
          </ac:picMkLst>
        </pc:picChg>
      </pc:sldChg>
    </pc:docChg>
  </pc:docChgLst>
  <pc:docChgLst>
    <pc:chgData name="Faith Development" userId="b72886d0-e571-4957-be35-0be252eb5aba" providerId="ADAL" clId="{61A8E550-AAD7-4660-A1AD-8A8685B703BD}"/>
    <pc:docChg chg="undo custSel addSld delSld modSld">
      <pc:chgData name="Faith Development" userId="b72886d0-e571-4957-be35-0be252eb5aba" providerId="ADAL" clId="{61A8E550-AAD7-4660-A1AD-8A8685B703BD}" dt="2024-03-13T19:19:57.236" v="5921" actId="27614"/>
      <pc:docMkLst>
        <pc:docMk/>
      </pc:docMkLst>
      <pc:sldChg chg="del">
        <pc:chgData name="Faith Development" userId="b72886d0-e571-4957-be35-0be252eb5aba" providerId="ADAL" clId="{61A8E550-AAD7-4660-A1AD-8A8685B703BD}" dt="2024-02-06T14:29:25.116" v="4" actId="47"/>
        <pc:sldMkLst>
          <pc:docMk/>
          <pc:sldMk cId="3051957133" sldId="261"/>
        </pc:sldMkLst>
      </pc:sldChg>
      <pc:sldChg chg="addSp delSp modSp mod modTransition modNotesTx">
        <pc:chgData name="Faith Development" userId="b72886d0-e571-4957-be35-0be252eb5aba" providerId="ADAL" clId="{61A8E550-AAD7-4660-A1AD-8A8685B703BD}" dt="2024-03-13T15:01:42.510" v="5576" actId="20577"/>
        <pc:sldMkLst>
          <pc:docMk/>
          <pc:sldMk cId="1527983748" sldId="268"/>
        </pc:sldMkLst>
        <pc:spChg chg="add del mod">
          <ac:chgData name="Faith Development" userId="b72886d0-e571-4957-be35-0be252eb5aba" providerId="ADAL" clId="{61A8E550-AAD7-4660-A1AD-8A8685B703BD}" dt="2024-02-06T14:29:03.619" v="1" actId="478"/>
          <ac:spMkLst>
            <pc:docMk/>
            <pc:sldMk cId="1527983748" sldId="268"/>
            <ac:spMk id="3" creationId="{2921F23C-E257-2078-B123-73AE83447A5E}"/>
          </ac:spMkLst>
        </pc:spChg>
        <pc:spChg chg="del">
          <ac:chgData name="Faith Development" userId="b72886d0-e571-4957-be35-0be252eb5aba" providerId="ADAL" clId="{61A8E550-AAD7-4660-A1AD-8A8685B703BD}" dt="2024-02-06T14:29:00.964" v="0" actId="478"/>
          <ac:spMkLst>
            <pc:docMk/>
            <pc:sldMk cId="1527983748" sldId="268"/>
            <ac:spMk id="4" creationId="{4CB2DD5E-FDEA-3B07-4546-9AE4359B3515}"/>
          </ac:spMkLst>
        </pc:spChg>
        <pc:spChg chg="mod">
          <ac:chgData name="Faith Development" userId="b72886d0-e571-4957-be35-0be252eb5aba" providerId="ADAL" clId="{61A8E550-AAD7-4660-A1AD-8A8685B703BD}" dt="2024-02-06T14:29:20.824" v="3" actId="14100"/>
          <ac:spMkLst>
            <pc:docMk/>
            <pc:sldMk cId="1527983748" sldId="268"/>
            <ac:spMk id="5" creationId="{87B5DF63-A931-1C92-0134-CCE557DE5BC3}"/>
          </ac:spMkLst>
        </pc:spChg>
        <pc:spChg chg="add mod">
          <ac:chgData name="Faith Development" userId="b72886d0-e571-4957-be35-0be252eb5aba" providerId="ADAL" clId="{61A8E550-AAD7-4660-A1AD-8A8685B703BD}" dt="2024-02-06T14:29:10.189" v="2"/>
          <ac:spMkLst>
            <pc:docMk/>
            <pc:sldMk cId="1527983748" sldId="268"/>
            <ac:spMk id="6" creationId="{AA958C21-E4A6-B1EC-8CB5-50A0251614BE}"/>
          </ac:spMkLst>
        </pc:spChg>
        <pc:picChg chg="add mod">
          <ac:chgData name="Faith Development" userId="b72886d0-e571-4957-be35-0be252eb5aba" providerId="ADAL" clId="{61A8E550-AAD7-4660-A1AD-8A8685B703BD}" dt="2024-02-06T14:29:10.189" v="2"/>
          <ac:picMkLst>
            <pc:docMk/>
            <pc:sldMk cId="1527983748" sldId="268"/>
            <ac:picMk id="7" creationId="{99E3902C-C9B2-0EC6-2FA5-86070A54DF2A}"/>
          </ac:picMkLst>
        </pc:picChg>
        <pc:picChg chg="del">
          <ac:chgData name="Faith Development" userId="b72886d0-e571-4957-be35-0be252eb5aba" providerId="ADAL" clId="{61A8E550-AAD7-4660-A1AD-8A8685B703BD}" dt="2024-02-06T14:29:00.964" v="0" actId="478"/>
          <ac:picMkLst>
            <pc:docMk/>
            <pc:sldMk cId="1527983748" sldId="268"/>
            <ac:picMk id="8" creationId="{D1222EED-4C56-0A5D-1E6F-609ADA3BE64B}"/>
          </ac:picMkLst>
        </pc:picChg>
      </pc:sldChg>
      <pc:sldChg chg="addSp delSp modSp mod modTransition modNotesTx">
        <pc:chgData name="Faith Development" userId="b72886d0-e571-4957-be35-0be252eb5aba" providerId="ADAL" clId="{61A8E550-AAD7-4660-A1AD-8A8685B703BD}" dt="2024-03-13T13:25:55.949" v="5501"/>
        <pc:sldMkLst>
          <pc:docMk/>
          <pc:sldMk cId="2276782292" sldId="270"/>
        </pc:sldMkLst>
        <pc:spChg chg="add mod">
          <ac:chgData name="Faith Development" userId="b72886d0-e571-4957-be35-0be252eb5aba" providerId="ADAL" clId="{61A8E550-AAD7-4660-A1AD-8A8685B703BD}" dt="2024-02-06T14:30:49.523" v="20"/>
          <ac:spMkLst>
            <pc:docMk/>
            <pc:sldMk cId="2276782292" sldId="270"/>
            <ac:spMk id="2" creationId="{8D729604-534F-356C-52FE-969E3495DD57}"/>
          </ac:spMkLst>
        </pc:spChg>
        <pc:spChg chg="del">
          <ac:chgData name="Faith Development" userId="b72886d0-e571-4957-be35-0be252eb5aba" providerId="ADAL" clId="{61A8E550-AAD7-4660-A1AD-8A8685B703BD}" dt="2024-02-06T14:30:42.095" v="19" actId="478"/>
          <ac:spMkLst>
            <pc:docMk/>
            <pc:sldMk cId="2276782292" sldId="270"/>
            <ac:spMk id="4" creationId="{9CBEF753-C6B9-78E6-F19A-2A1EC6A7B98A}"/>
          </ac:spMkLst>
        </pc:spChg>
        <pc:spChg chg="del mod">
          <ac:chgData name="Faith Development" userId="b72886d0-e571-4957-be35-0be252eb5aba" providerId="ADAL" clId="{61A8E550-AAD7-4660-A1AD-8A8685B703BD}" dt="2024-02-06T14:41:06.188" v="61" actId="478"/>
          <ac:spMkLst>
            <pc:docMk/>
            <pc:sldMk cId="2276782292" sldId="270"/>
            <ac:spMk id="5" creationId="{FC60500A-A623-64CE-8DA5-F2196623D373}"/>
          </ac:spMkLst>
        </pc:spChg>
        <pc:spChg chg="del">
          <ac:chgData name="Faith Development" userId="b72886d0-e571-4957-be35-0be252eb5aba" providerId="ADAL" clId="{61A8E550-AAD7-4660-A1AD-8A8685B703BD}" dt="2024-02-06T14:40:37.533" v="54" actId="478"/>
          <ac:spMkLst>
            <pc:docMk/>
            <pc:sldMk cId="2276782292" sldId="270"/>
            <ac:spMk id="6" creationId="{56603579-8A73-83E7-7F6B-885DDD0CBCC5}"/>
          </ac:spMkLst>
        </pc:spChg>
        <pc:spChg chg="add del mod">
          <ac:chgData name="Faith Development" userId="b72886d0-e571-4957-be35-0be252eb5aba" providerId="ADAL" clId="{61A8E550-AAD7-4660-A1AD-8A8685B703BD}" dt="2024-02-06T14:40:40.072" v="55" actId="478"/>
          <ac:spMkLst>
            <pc:docMk/>
            <pc:sldMk cId="2276782292" sldId="270"/>
            <ac:spMk id="8" creationId="{F595D931-99FF-313A-E1F3-74894F3D6D45}"/>
          </ac:spMkLst>
        </pc:spChg>
        <pc:spChg chg="add mod">
          <ac:chgData name="Faith Development" userId="b72886d0-e571-4957-be35-0be252eb5aba" providerId="ADAL" clId="{61A8E550-AAD7-4660-A1AD-8A8685B703BD}" dt="2024-02-06T14:40:45.966" v="56"/>
          <ac:spMkLst>
            <pc:docMk/>
            <pc:sldMk cId="2276782292" sldId="270"/>
            <ac:spMk id="9" creationId="{D9525073-48D0-A75A-91BC-072113CD097C}"/>
          </ac:spMkLst>
        </pc:spChg>
        <pc:spChg chg="add mod">
          <ac:chgData name="Faith Development" userId="b72886d0-e571-4957-be35-0be252eb5aba" providerId="ADAL" clId="{61A8E550-AAD7-4660-A1AD-8A8685B703BD}" dt="2024-02-06T14:42:01.710" v="72" actId="14100"/>
          <ac:spMkLst>
            <pc:docMk/>
            <pc:sldMk cId="2276782292" sldId="270"/>
            <ac:spMk id="12" creationId="{BE5D4326-FC28-51B9-0839-111F413C63F5}"/>
          </ac:spMkLst>
        </pc:spChg>
        <pc:picChg chg="add mod">
          <ac:chgData name="Faith Development" userId="b72886d0-e571-4957-be35-0be252eb5aba" providerId="ADAL" clId="{61A8E550-AAD7-4660-A1AD-8A8685B703BD}" dt="2024-02-06T14:40:45.966" v="56"/>
          <ac:picMkLst>
            <pc:docMk/>
            <pc:sldMk cId="2276782292" sldId="270"/>
            <ac:picMk id="10" creationId="{FEC102F5-62F5-62A3-2FB6-FBC5018FE5B3}"/>
          </ac:picMkLst>
        </pc:picChg>
        <pc:picChg chg="add mod">
          <ac:chgData name="Faith Development" userId="b72886d0-e571-4957-be35-0be252eb5aba" providerId="ADAL" clId="{61A8E550-AAD7-4660-A1AD-8A8685B703BD}" dt="2024-02-06T14:40:45.966" v="56"/>
          <ac:picMkLst>
            <pc:docMk/>
            <pc:sldMk cId="2276782292" sldId="270"/>
            <ac:picMk id="11" creationId="{974744CE-30FF-D79D-447C-B455F0F613C5}"/>
          </ac:picMkLst>
        </pc:picChg>
      </pc:sldChg>
      <pc:sldChg chg="addSp delSp modSp mod modTransition modAnim modNotesTx">
        <pc:chgData name="Faith Development" userId="b72886d0-e571-4957-be35-0be252eb5aba" providerId="ADAL" clId="{61A8E550-AAD7-4660-A1AD-8A8685B703BD}" dt="2024-03-13T15:30:24.518" v="5876" actId="6549"/>
        <pc:sldMkLst>
          <pc:docMk/>
          <pc:sldMk cId="1811540568" sldId="275"/>
        </pc:sldMkLst>
        <pc:spChg chg="add mod">
          <ac:chgData name="Faith Development" userId="b72886d0-e571-4957-be35-0be252eb5aba" providerId="ADAL" clId="{61A8E550-AAD7-4660-A1AD-8A8685B703BD}" dt="2024-03-13T15:30:11.368" v="5873" actId="122"/>
          <ac:spMkLst>
            <pc:docMk/>
            <pc:sldMk cId="1811540568" sldId="275"/>
            <ac:spMk id="4" creationId="{4AB4AD9D-CBF0-56CB-7CA4-9EDE9ED5D1E0}"/>
          </ac:spMkLst>
        </pc:spChg>
        <pc:spChg chg="del">
          <ac:chgData name="Faith Development" userId="b72886d0-e571-4957-be35-0be252eb5aba" providerId="ADAL" clId="{61A8E550-AAD7-4660-A1AD-8A8685B703BD}" dt="2024-02-06T14:30:19.286" v="13" actId="478"/>
          <ac:spMkLst>
            <pc:docMk/>
            <pc:sldMk cId="1811540568" sldId="275"/>
            <ac:spMk id="4" creationId="{9CBEF753-C6B9-78E6-F19A-2A1EC6A7B98A}"/>
          </ac:spMkLst>
        </pc:spChg>
        <pc:spChg chg="mod">
          <ac:chgData name="Faith Development" userId="b72886d0-e571-4957-be35-0be252eb5aba" providerId="ADAL" clId="{61A8E550-AAD7-4660-A1AD-8A8685B703BD}" dt="2024-03-13T15:29:44.473" v="5843" actId="21"/>
          <ac:spMkLst>
            <pc:docMk/>
            <pc:sldMk cId="1811540568" sldId="275"/>
            <ac:spMk id="5" creationId="{FC60500A-A623-64CE-8DA5-F2196623D373}"/>
          </ac:spMkLst>
        </pc:spChg>
        <pc:spChg chg="del">
          <ac:chgData name="Faith Development" userId="b72886d0-e571-4957-be35-0be252eb5aba" providerId="ADAL" clId="{61A8E550-AAD7-4660-A1AD-8A8685B703BD}" dt="2024-02-06T14:29:53.532" v="6" actId="478"/>
          <ac:spMkLst>
            <pc:docMk/>
            <pc:sldMk cId="1811540568" sldId="275"/>
            <ac:spMk id="6" creationId="{56603579-8A73-83E7-7F6B-885DDD0CBCC5}"/>
          </ac:spMkLst>
        </pc:spChg>
        <pc:spChg chg="add del mod">
          <ac:chgData name="Faith Development" userId="b72886d0-e571-4957-be35-0be252eb5aba" providerId="ADAL" clId="{61A8E550-AAD7-4660-A1AD-8A8685B703BD}" dt="2024-02-06T14:29:56.674" v="7" actId="478"/>
          <ac:spMkLst>
            <pc:docMk/>
            <pc:sldMk cId="1811540568" sldId="275"/>
            <ac:spMk id="7" creationId="{88AD5EAC-4BCF-4718-CC3C-E0AF25A3FEA2}"/>
          </ac:spMkLst>
        </pc:spChg>
        <pc:spChg chg="add mod">
          <ac:chgData name="Faith Development" userId="b72886d0-e571-4957-be35-0be252eb5aba" providerId="ADAL" clId="{61A8E550-AAD7-4660-A1AD-8A8685B703BD}" dt="2024-02-06T14:30:01.934" v="8"/>
          <ac:spMkLst>
            <pc:docMk/>
            <pc:sldMk cId="1811540568" sldId="275"/>
            <ac:spMk id="8" creationId="{83BE7E07-3694-F200-B6C4-5F8D12FF5E76}"/>
          </ac:spMkLst>
        </pc:spChg>
        <pc:spChg chg="add mod">
          <ac:chgData name="Faith Development" userId="b72886d0-e571-4957-be35-0be252eb5aba" providerId="ADAL" clId="{61A8E550-AAD7-4660-A1AD-8A8685B703BD}" dt="2024-02-06T14:30:55.427" v="24"/>
          <ac:spMkLst>
            <pc:docMk/>
            <pc:sldMk cId="1811540568" sldId="275"/>
            <ac:spMk id="11" creationId="{16D9D9BB-18CF-6462-770A-346C47127624}"/>
          </ac:spMkLst>
        </pc:spChg>
        <pc:picChg chg="add mod">
          <ac:chgData name="Faith Development" userId="b72886d0-e571-4957-be35-0be252eb5aba" providerId="ADAL" clId="{61A8E550-AAD7-4660-A1AD-8A8685B703BD}" dt="2024-03-13T15:30:16.141" v="5874" actId="1076"/>
          <ac:picMkLst>
            <pc:docMk/>
            <pc:sldMk cId="1811540568" sldId="275"/>
            <ac:picMk id="2" creationId="{44C32E8B-D082-5E71-F01A-2925E392C13D}"/>
          </ac:picMkLst>
        </pc:picChg>
        <pc:picChg chg="add mod">
          <ac:chgData name="Faith Development" userId="b72886d0-e571-4957-be35-0be252eb5aba" providerId="ADAL" clId="{61A8E550-AAD7-4660-A1AD-8A8685B703BD}" dt="2024-02-06T14:30:01.934" v="8"/>
          <ac:picMkLst>
            <pc:docMk/>
            <pc:sldMk cId="1811540568" sldId="275"/>
            <ac:picMk id="9" creationId="{FC1323F6-789B-6E6E-357E-AA5B9F24FC33}"/>
          </ac:picMkLst>
        </pc:picChg>
        <pc:picChg chg="add mod">
          <ac:chgData name="Faith Development" userId="b72886d0-e571-4957-be35-0be252eb5aba" providerId="ADAL" clId="{61A8E550-AAD7-4660-A1AD-8A8685B703BD}" dt="2024-02-06T14:30:01.934" v="8"/>
          <ac:picMkLst>
            <pc:docMk/>
            <pc:sldMk cId="1811540568" sldId="275"/>
            <ac:picMk id="10" creationId="{3F547E73-1CBE-1064-9EF1-F52B98F48BF4}"/>
          </ac:picMkLst>
        </pc:picChg>
      </pc:sldChg>
      <pc:sldChg chg="addSp delSp modSp mod modTransition setBg modNotesTx">
        <pc:chgData name="Faith Development" userId="b72886d0-e571-4957-be35-0be252eb5aba" providerId="ADAL" clId="{61A8E550-AAD7-4660-A1AD-8A8685B703BD}" dt="2024-03-13T19:19:02.117" v="5916" actId="1076"/>
        <pc:sldMkLst>
          <pc:docMk/>
          <pc:sldMk cId="2317331231" sldId="278"/>
        </pc:sldMkLst>
        <pc:spChg chg="add del mod">
          <ac:chgData name="Faith Development" userId="b72886d0-e571-4957-be35-0be252eb5aba" providerId="ADAL" clId="{61A8E550-AAD7-4660-A1AD-8A8685B703BD}" dt="2024-03-13T15:25:28.969" v="5660" actId="478"/>
          <ac:spMkLst>
            <pc:docMk/>
            <pc:sldMk cId="2317331231" sldId="278"/>
            <ac:spMk id="2" creationId="{D506875D-40B3-1C6A-861C-3F158290300E}"/>
          </ac:spMkLst>
        </pc:spChg>
        <pc:spChg chg="del">
          <ac:chgData name="Faith Development" userId="b72886d0-e571-4957-be35-0be252eb5aba" providerId="ADAL" clId="{61A8E550-AAD7-4660-A1AD-8A8685B703BD}" dt="2024-03-13T15:25:28.969" v="5660" actId="478"/>
          <ac:spMkLst>
            <pc:docMk/>
            <pc:sldMk cId="2317331231" sldId="278"/>
            <ac:spMk id="3" creationId="{522846CB-E687-13D6-84A4-51A35C59F128}"/>
          </ac:spMkLst>
        </pc:spChg>
        <pc:spChg chg="add del mod">
          <ac:chgData name="Faith Development" userId="b72886d0-e571-4957-be35-0be252eb5aba" providerId="ADAL" clId="{61A8E550-AAD7-4660-A1AD-8A8685B703BD}" dt="2024-03-13T15:25:28.969" v="5660" actId="478"/>
          <ac:spMkLst>
            <pc:docMk/>
            <pc:sldMk cId="2317331231" sldId="278"/>
            <ac:spMk id="4" creationId="{16FCDF43-D315-7825-51B4-147D6F88785F}"/>
          </ac:spMkLst>
        </pc:spChg>
        <pc:spChg chg="del">
          <ac:chgData name="Faith Development" userId="b72886d0-e571-4957-be35-0be252eb5aba" providerId="ADAL" clId="{61A8E550-AAD7-4660-A1AD-8A8685B703BD}" dt="2024-02-06T14:30:38.137" v="18" actId="478"/>
          <ac:spMkLst>
            <pc:docMk/>
            <pc:sldMk cId="2317331231" sldId="278"/>
            <ac:spMk id="4" creationId="{9CBEF753-C6B9-78E6-F19A-2A1EC6A7B98A}"/>
          </ac:spMkLst>
        </pc:spChg>
        <pc:spChg chg="del mod">
          <ac:chgData name="Faith Development" userId="b72886d0-e571-4957-be35-0be252eb5aba" providerId="ADAL" clId="{61A8E550-AAD7-4660-A1AD-8A8685B703BD}" dt="2024-03-13T13:11:43.910" v="4536" actId="478"/>
          <ac:spMkLst>
            <pc:docMk/>
            <pc:sldMk cId="2317331231" sldId="278"/>
            <ac:spMk id="5" creationId="{FC60500A-A623-64CE-8DA5-F2196623D373}"/>
          </ac:spMkLst>
        </pc:spChg>
        <pc:spChg chg="del mod">
          <ac:chgData name="Faith Development" userId="b72886d0-e571-4957-be35-0be252eb5aba" providerId="ADAL" clId="{61A8E550-AAD7-4660-A1AD-8A8685B703BD}" dt="2024-03-13T15:25:28.969" v="5660" actId="478"/>
          <ac:spMkLst>
            <pc:docMk/>
            <pc:sldMk cId="2317331231" sldId="278"/>
            <ac:spMk id="6" creationId="{56603579-8A73-83E7-7F6B-885DDD0CBCC5}"/>
          </ac:spMkLst>
        </pc:spChg>
        <pc:spChg chg="add del mod">
          <ac:chgData name="Faith Development" userId="b72886d0-e571-4957-be35-0be252eb5aba" providerId="ADAL" clId="{61A8E550-AAD7-4660-A1AD-8A8685B703BD}" dt="2024-03-13T15:25:31.614" v="5661" actId="478"/>
          <ac:spMkLst>
            <pc:docMk/>
            <pc:sldMk cId="2317331231" sldId="278"/>
            <ac:spMk id="8" creationId="{7F532F41-A91C-365F-4A65-841A9AEE8128}"/>
          </ac:spMkLst>
        </pc:spChg>
        <pc:picChg chg="add mod">
          <ac:chgData name="Faith Development" userId="b72886d0-e571-4957-be35-0be252eb5aba" providerId="ADAL" clId="{61A8E550-AAD7-4660-A1AD-8A8685B703BD}" dt="2024-03-13T19:19:02.117" v="5916" actId="1076"/>
          <ac:picMkLst>
            <pc:docMk/>
            <pc:sldMk cId="2317331231" sldId="278"/>
            <ac:picMk id="3" creationId="{5EC99993-4E78-F22D-D4BC-FD6F807FD3B9}"/>
          </ac:picMkLst>
        </pc:picChg>
      </pc:sldChg>
      <pc:sldChg chg="addSp delSp modSp mod modTransition setBg modAnim modNotesTx">
        <pc:chgData name="Faith Development" userId="b72886d0-e571-4957-be35-0be252eb5aba" providerId="ADAL" clId="{61A8E550-AAD7-4660-A1AD-8A8685B703BD}" dt="2024-03-13T13:25:55.949" v="5501"/>
        <pc:sldMkLst>
          <pc:docMk/>
          <pc:sldMk cId="700681319" sldId="279"/>
        </pc:sldMkLst>
        <pc:spChg chg="add mod">
          <ac:chgData name="Faith Development" userId="b72886d0-e571-4957-be35-0be252eb5aba" providerId="ADAL" clId="{61A8E550-AAD7-4660-A1AD-8A8685B703BD}" dt="2024-02-06T14:30:53.717" v="23"/>
          <ac:spMkLst>
            <pc:docMk/>
            <pc:sldMk cId="700681319" sldId="279"/>
            <ac:spMk id="2" creationId="{B5480EAC-536A-EA2F-4A98-521661B16628}"/>
          </ac:spMkLst>
        </pc:spChg>
        <pc:spChg chg="del">
          <ac:chgData name="Faith Development" userId="b72886d0-e571-4957-be35-0be252eb5aba" providerId="ADAL" clId="{61A8E550-AAD7-4660-A1AD-8A8685B703BD}" dt="2024-02-06T14:30:21.969" v="14" actId="478"/>
          <ac:spMkLst>
            <pc:docMk/>
            <pc:sldMk cId="700681319" sldId="279"/>
            <ac:spMk id="4" creationId="{9CBEF753-C6B9-78E6-F19A-2A1EC6A7B98A}"/>
          </ac:spMkLst>
        </pc:spChg>
        <pc:spChg chg="del">
          <ac:chgData name="Faith Development" userId="b72886d0-e571-4957-be35-0be252eb5aba" providerId="ADAL" clId="{61A8E550-AAD7-4660-A1AD-8A8685B703BD}" dt="2024-02-06T14:31:12.515" v="27" actId="478"/>
          <ac:spMkLst>
            <pc:docMk/>
            <pc:sldMk cId="700681319" sldId="279"/>
            <ac:spMk id="6" creationId="{56603579-8A73-83E7-7F6B-885DDD0CBCC5}"/>
          </ac:spMkLst>
        </pc:spChg>
        <pc:spChg chg="del mod">
          <ac:chgData name="Faith Development" userId="b72886d0-e571-4957-be35-0be252eb5aba" providerId="ADAL" clId="{61A8E550-AAD7-4660-A1AD-8A8685B703BD}" dt="2024-02-06T15:23:34.391" v="1609" actId="478"/>
          <ac:spMkLst>
            <pc:docMk/>
            <pc:sldMk cId="700681319" sldId="279"/>
            <ac:spMk id="7" creationId="{726C21BE-B748-D78B-BAE3-03F76AA1C6CD}"/>
          </ac:spMkLst>
        </pc:spChg>
        <pc:spChg chg="add del mod">
          <ac:chgData name="Faith Development" userId="b72886d0-e571-4957-be35-0be252eb5aba" providerId="ADAL" clId="{61A8E550-AAD7-4660-A1AD-8A8685B703BD}" dt="2024-02-06T14:31:15.429" v="28" actId="478"/>
          <ac:spMkLst>
            <pc:docMk/>
            <pc:sldMk cId="700681319" sldId="279"/>
            <ac:spMk id="8" creationId="{09A5288B-D75F-A030-DA9F-8418918B83A7}"/>
          </ac:spMkLst>
        </pc:spChg>
        <pc:spChg chg="add mod">
          <ac:chgData name="Faith Development" userId="b72886d0-e571-4957-be35-0be252eb5aba" providerId="ADAL" clId="{61A8E550-AAD7-4660-A1AD-8A8685B703BD}" dt="2024-02-06T14:31:20.749" v="29"/>
          <ac:spMkLst>
            <pc:docMk/>
            <pc:sldMk cId="700681319" sldId="279"/>
            <ac:spMk id="9" creationId="{B3A6A394-E73B-1107-0F40-524BAC6B9EBD}"/>
          </ac:spMkLst>
        </pc:spChg>
        <pc:spChg chg="add del mod">
          <ac:chgData name="Faith Development" userId="b72886d0-e571-4957-be35-0be252eb5aba" providerId="ADAL" clId="{61A8E550-AAD7-4660-A1AD-8A8685B703BD}" dt="2024-02-06T15:23:34.391" v="1609" actId="478"/>
          <ac:spMkLst>
            <pc:docMk/>
            <pc:sldMk cId="700681319" sldId="279"/>
            <ac:spMk id="12" creationId="{DEC8FC19-BFD1-31AD-7AEC-76B947668679}"/>
          </ac:spMkLst>
        </pc:spChg>
        <pc:spChg chg="add mod">
          <ac:chgData name="Faith Development" userId="b72886d0-e571-4957-be35-0be252eb5aba" providerId="ADAL" clId="{61A8E550-AAD7-4660-A1AD-8A8685B703BD}" dt="2024-03-13T13:24:55.978" v="5421" actId="14100"/>
          <ac:spMkLst>
            <pc:docMk/>
            <pc:sldMk cId="700681319" sldId="279"/>
            <ac:spMk id="13" creationId="{E0BE6B7E-7F8D-CB36-5191-E9803C5548BB}"/>
          </ac:spMkLst>
        </pc:spChg>
        <pc:picChg chg="add mod">
          <ac:chgData name="Faith Development" userId="b72886d0-e571-4957-be35-0be252eb5aba" providerId="ADAL" clId="{61A8E550-AAD7-4660-A1AD-8A8685B703BD}" dt="2024-03-13T13:18:21.069" v="5060" actId="1076"/>
          <ac:picMkLst>
            <pc:docMk/>
            <pc:sldMk cId="700681319" sldId="279"/>
            <ac:picMk id="4" creationId="{6AA55A7D-A752-DCDA-35F6-726E4AB33455}"/>
          </ac:picMkLst>
        </pc:picChg>
        <pc:picChg chg="add mod">
          <ac:chgData name="Faith Development" userId="b72886d0-e571-4957-be35-0be252eb5aba" providerId="ADAL" clId="{61A8E550-AAD7-4660-A1AD-8A8685B703BD}" dt="2024-02-06T14:31:20.749" v="29"/>
          <ac:picMkLst>
            <pc:docMk/>
            <pc:sldMk cId="700681319" sldId="279"/>
            <ac:picMk id="10" creationId="{DEAC8EC3-1228-7F68-8EA2-B0A171D7A545}"/>
          </ac:picMkLst>
        </pc:picChg>
        <pc:picChg chg="add mod">
          <ac:chgData name="Faith Development" userId="b72886d0-e571-4957-be35-0be252eb5aba" providerId="ADAL" clId="{61A8E550-AAD7-4660-A1AD-8A8685B703BD}" dt="2024-02-06T14:31:20.749" v="29"/>
          <ac:picMkLst>
            <pc:docMk/>
            <pc:sldMk cId="700681319" sldId="279"/>
            <ac:picMk id="11" creationId="{B3110580-7D3A-0989-69FB-F4CE46636690}"/>
          </ac:picMkLst>
        </pc:picChg>
      </pc:sldChg>
      <pc:sldChg chg="addSp delSp modSp mod modTransition modAnim modNotesTx">
        <pc:chgData name="Faith Development" userId="b72886d0-e571-4957-be35-0be252eb5aba" providerId="ADAL" clId="{61A8E550-AAD7-4660-A1AD-8A8685B703BD}" dt="2024-03-13T13:25:55.949" v="5501"/>
        <pc:sldMkLst>
          <pc:docMk/>
          <pc:sldMk cId="3263410343" sldId="280"/>
        </pc:sldMkLst>
        <pc:spChg chg="add mod">
          <ac:chgData name="Faith Development" userId="b72886d0-e571-4957-be35-0be252eb5aba" providerId="ADAL" clId="{61A8E550-AAD7-4660-A1AD-8A8685B703BD}" dt="2024-02-06T14:30:52.331" v="22"/>
          <ac:spMkLst>
            <pc:docMk/>
            <pc:sldMk cId="3263410343" sldId="280"/>
            <ac:spMk id="2" creationId="{2DD7F7B4-725B-61F7-540D-64F777228B9A}"/>
          </ac:spMkLst>
        </pc:spChg>
        <pc:spChg chg="del">
          <ac:chgData name="Faith Development" userId="b72886d0-e571-4957-be35-0be252eb5aba" providerId="ADAL" clId="{61A8E550-AAD7-4660-A1AD-8A8685B703BD}" dt="2024-02-06T14:30:24.436" v="15" actId="478"/>
          <ac:spMkLst>
            <pc:docMk/>
            <pc:sldMk cId="3263410343" sldId="280"/>
            <ac:spMk id="4" creationId="{9CBEF753-C6B9-78E6-F19A-2A1EC6A7B98A}"/>
          </ac:spMkLst>
        </pc:spChg>
        <pc:spChg chg="del">
          <ac:chgData name="Faith Development" userId="b72886d0-e571-4957-be35-0be252eb5aba" providerId="ADAL" clId="{61A8E550-AAD7-4660-A1AD-8A8685B703BD}" dt="2024-02-06T15:14:59.566" v="1114" actId="478"/>
          <ac:spMkLst>
            <pc:docMk/>
            <pc:sldMk cId="3263410343" sldId="280"/>
            <ac:spMk id="5" creationId="{FC60500A-A623-64CE-8DA5-F2196623D373}"/>
          </ac:spMkLst>
        </pc:spChg>
        <pc:spChg chg="del">
          <ac:chgData name="Faith Development" userId="b72886d0-e571-4957-be35-0be252eb5aba" providerId="ADAL" clId="{61A8E550-AAD7-4660-A1AD-8A8685B703BD}" dt="2024-02-06T15:14:59.566" v="1114" actId="478"/>
          <ac:spMkLst>
            <pc:docMk/>
            <pc:sldMk cId="3263410343" sldId="280"/>
            <ac:spMk id="6" creationId="{56603579-8A73-83E7-7F6B-885DDD0CBCC5}"/>
          </ac:spMkLst>
        </pc:spChg>
        <pc:spChg chg="add del mod">
          <ac:chgData name="Faith Development" userId="b72886d0-e571-4957-be35-0be252eb5aba" providerId="ADAL" clId="{61A8E550-AAD7-4660-A1AD-8A8685B703BD}" dt="2024-02-06T15:15:02.113" v="1115" actId="478"/>
          <ac:spMkLst>
            <pc:docMk/>
            <pc:sldMk cId="3263410343" sldId="280"/>
            <ac:spMk id="8" creationId="{83C47B62-F66F-DB8D-912B-E2E170B09D07}"/>
          </ac:spMkLst>
        </pc:spChg>
        <pc:spChg chg="add mod">
          <ac:chgData name="Faith Development" userId="b72886d0-e571-4957-be35-0be252eb5aba" providerId="ADAL" clId="{61A8E550-AAD7-4660-A1AD-8A8685B703BD}" dt="2024-03-13T13:25:16.829" v="5424" actId="1076"/>
          <ac:spMkLst>
            <pc:docMk/>
            <pc:sldMk cId="3263410343" sldId="280"/>
            <ac:spMk id="9" creationId="{A6E06137-F735-A073-AA4A-1B1145B36686}"/>
          </ac:spMkLst>
        </pc:spChg>
        <pc:spChg chg="add mod">
          <ac:chgData name="Faith Development" userId="b72886d0-e571-4957-be35-0be252eb5aba" providerId="ADAL" clId="{61A8E550-AAD7-4660-A1AD-8A8685B703BD}" dt="2024-02-06T15:15:08.321" v="1116"/>
          <ac:spMkLst>
            <pc:docMk/>
            <pc:sldMk cId="3263410343" sldId="280"/>
            <ac:spMk id="10" creationId="{A055545C-410C-B29C-C72E-86B8A79029AD}"/>
          </ac:spMkLst>
        </pc:spChg>
        <pc:picChg chg="add mod">
          <ac:chgData name="Faith Development" userId="b72886d0-e571-4957-be35-0be252eb5aba" providerId="ADAL" clId="{61A8E550-AAD7-4660-A1AD-8A8685B703BD}" dt="2024-03-13T13:25:06.691" v="5423" actId="1076"/>
          <ac:picMkLst>
            <pc:docMk/>
            <pc:sldMk cId="3263410343" sldId="280"/>
            <ac:picMk id="4" creationId="{A30D57ED-15A7-B0F1-A8BC-6F868B20FE39}"/>
          </ac:picMkLst>
        </pc:picChg>
        <pc:picChg chg="add mod">
          <ac:chgData name="Faith Development" userId="b72886d0-e571-4957-be35-0be252eb5aba" providerId="ADAL" clId="{61A8E550-AAD7-4660-A1AD-8A8685B703BD}" dt="2024-02-06T15:15:08.321" v="1116"/>
          <ac:picMkLst>
            <pc:docMk/>
            <pc:sldMk cId="3263410343" sldId="280"/>
            <ac:picMk id="11" creationId="{FE056C0A-FE75-58DC-F641-E66ABCBA7BC6}"/>
          </ac:picMkLst>
        </pc:picChg>
        <pc:picChg chg="add mod">
          <ac:chgData name="Faith Development" userId="b72886d0-e571-4957-be35-0be252eb5aba" providerId="ADAL" clId="{61A8E550-AAD7-4660-A1AD-8A8685B703BD}" dt="2024-02-06T15:15:08.321" v="1116"/>
          <ac:picMkLst>
            <pc:docMk/>
            <pc:sldMk cId="3263410343" sldId="280"/>
            <ac:picMk id="12" creationId="{7EC968B9-E7FB-C9B3-1B8F-691C4164368E}"/>
          </ac:picMkLst>
        </pc:picChg>
      </pc:sldChg>
      <pc:sldChg chg="addSp delSp modSp add mod modTransition modAnim modNotesTx">
        <pc:chgData name="Faith Development" userId="b72886d0-e571-4957-be35-0be252eb5aba" providerId="ADAL" clId="{61A8E550-AAD7-4660-A1AD-8A8685B703BD}" dt="2024-03-13T13:25:55.949" v="5501"/>
        <pc:sldMkLst>
          <pc:docMk/>
          <pc:sldMk cId="1117879481" sldId="281"/>
        </pc:sldMkLst>
        <pc:spChg chg="add mod">
          <ac:chgData name="Faith Development" userId="b72886d0-e571-4957-be35-0be252eb5aba" providerId="ADAL" clId="{61A8E550-AAD7-4660-A1AD-8A8685B703BD}" dt="2024-03-13T12:44:49.933" v="3606"/>
          <ac:spMkLst>
            <pc:docMk/>
            <pc:sldMk cId="1117879481" sldId="281"/>
            <ac:spMk id="4" creationId="{FFBD5B2E-CFDE-0EC9-B27B-F49F767AA0EB}"/>
          </ac:spMkLst>
        </pc:spChg>
        <pc:spChg chg="del">
          <ac:chgData name="Faith Development" userId="b72886d0-e571-4957-be35-0be252eb5aba" providerId="ADAL" clId="{61A8E550-AAD7-4660-A1AD-8A8685B703BD}" dt="2024-03-13T12:44:49.411" v="3605" actId="478"/>
          <ac:spMkLst>
            <pc:docMk/>
            <pc:sldMk cId="1117879481" sldId="281"/>
            <ac:spMk id="7" creationId="{300A22B6-2CE7-1D07-64A9-41E4E9E4C546}"/>
          </ac:spMkLst>
        </pc:spChg>
        <pc:picChg chg="add mod">
          <ac:chgData name="Faith Development" userId="b72886d0-e571-4957-be35-0be252eb5aba" providerId="ADAL" clId="{61A8E550-AAD7-4660-A1AD-8A8685B703BD}" dt="2024-03-13T12:44:49.933" v="3606"/>
          <ac:picMkLst>
            <pc:docMk/>
            <pc:sldMk cId="1117879481" sldId="281"/>
            <ac:picMk id="2" creationId="{1E7C0D0D-2122-FC0B-0110-8DDC3306E05F}"/>
          </ac:picMkLst>
        </pc:picChg>
      </pc:sldChg>
      <pc:sldChg chg="add del">
        <pc:chgData name="Faith Development" userId="b72886d0-e571-4957-be35-0be252eb5aba" providerId="ADAL" clId="{61A8E550-AAD7-4660-A1AD-8A8685B703BD}" dt="2024-02-06T14:42:28.672" v="74" actId="47"/>
        <pc:sldMkLst>
          <pc:docMk/>
          <pc:sldMk cId="1113358048" sldId="282"/>
        </pc:sldMkLst>
      </pc:sldChg>
      <pc:sldChg chg="addSp delSp modSp add del mod setBg modNotesTx">
        <pc:chgData name="Faith Development" userId="b72886d0-e571-4957-be35-0be252eb5aba" providerId="ADAL" clId="{61A8E550-AAD7-4660-A1AD-8A8685B703BD}" dt="2024-03-13T12:45:37.572" v="3611" actId="47"/>
        <pc:sldMkLst>
          <pc:docMk/>
          <pc:sldMk cId="1135010650" sldId="282"/>
        </pc:sldMkLst>
        <pc:spChg chg="mod">
          <ac:chgData name="Faith Development" userId="b72886d0-e571-4957-be35-0be252eb5aba" providerId="ADAL" clId="{61A8E550-AAD7-4660-A1AD-8A8685B703BD}" dt="2024-03-13T12:42:15.923" v="3601" actId="14100"/>
          <ac:spMkLst>
            <pc:docMk/>
            <pc:sldMk cId="1135010650" sldId="282"/>
            <ac:spMk id="5" creationId="{FC60500A-A623-64CE-8DA5-F2196623D373}"/>
          </ac:spMkLst>
        </pc:spChg>
        <pc:spChg chg="mod">
          <ac:chgData name="Faith Development" userId="b72886d0-e571-4957-be35-0be252eb5aba" providerId="ADAL" clId="{61A8E550-AAD7-4660-A1AD-8A8685B703BD}" dt="2024-02-06T14:42:46.597" v="95" actId="20577"/>
          <ac:spMkLst>
            <pc:docMk/>
            <pc:sldMk cId="1135010650" sldId="282"/>
            <ac:spMk id="6" creationId="{56603579-8A73-83E7-7F6B-885DDD0CBCC5}"/>
          </ac:spMkLst>
        </pc:spChg>
        <pc:spChg chg="add del">
          <ac:chgData name="Faith Development" userId="b72886d0-e571-4957-be35-0be252eb5aba" providerId="ADAL" clId="{61A8E550-AAD7-4660-A1AD-8A8685B703BD}" dt="2024-02-06T14:43:06.997" v="100" actId="478"/>
          <ac:spMkLst>
            <pc:docMk/>
            <pc:sldMk cId="1135010650" sldId="282"/>
            <ac:spMk id="9" creationId="{33B2C857-83EE-3906-1DBF-C2BE7C6775C7}"/>
          </ac:spMkLst>
        </pc:spChg>
        <pc:picChg chg="del">
          <ac:chgData name="Faith Development" userId="b72886d0-e571-4957-be35-0be252eb5aba" providerId="ADAL" clId="{61A8E550-AAD7-4660-A1AD-8A8685B703BD}" dt="2024-02-06T14:47:36.320" v="300" actId="478"/>
          <ac:picMkLst>
            <pc:docMk/>
            <pc:sldMk cId="1135010650" sldId="282"/>
            <ac:picMk id="8" creationId="{4C37875B-4E0A-5E3B-E307-996FBE11D813}"/>
          </ac:picMkLst>
        </pc:picChg>
      </pc:sldChg>
      <pc:sldChg chg="addSp delSp modSp add mod modTransition modNotesTx">
        <pc:chgData name="Faith Development" userId="b72886d0-e571-4957-be35-0be252eb5aba" providerId="ADAL" clId="{61A8E550-AAD7-4660-A1AD-8A8685B703BD}" dt="2024-03-13T13:25:55.949" v="5501"/>
        <pc:sldMkLst>
          <pc:docMk/>
          <pc:sldMk cId="3541729388" sldId="282"/>
        </pc:sldMkLst>
        <pc:spChg chg="add del mod">
          <ac:chgData name="Faith Development" userId="b72886d0-e571-4957-be35-0be252eb5aba" providerId="ADAL" clId="{61A8E550-AAD7-4660-A1AD-8A8685B703BD}" dt="2024-03-13T12:53:57.977" v="3910" actId="478"/>
          <ac:spMkLst>
            <pc:docMk/>
            <pc:sldMk cId="3541729388" sldId="282"/>
            <ac:spMk id="4" creationId="{E59C80AF-6A79-E598-0A19-6050D6EA54AD}"/>
          </ac:spMkLst>
        </pc:spChg>
        <pc:spChg chg="mod">
          <ac:chgData name="Faith Development" userId="b72886d0-e571-4957-be35-0be252eb5aba" providerId="ADAL" clId="{61A8E550-AAD7-4660-A1AD-8A8685B703BD}" dt="2024-03-13T13:23:50.859" v="5317" actId="6549"/>
          <ac:spMkLst>
            <pc:docMk/>
            <pc:sldMk cId="3541729388" sldId="282"/>
            <ac:spMk id="5" creationId="{9A77F7F9-1516-7AE8-6B64-CF639DD0BD94}"/>
          </ac:spMkLst>
        </pc:spChg>
        <pc:spChg chg="mod">
          <ac:chgData name="Faith Development" userId="b72886d0-e571-4957-be35-0be252eb5aba" providerId="ADAL" clId="{61A8E550-AAD7-4660-A1AD-8A8685B703BD}" dt="2024-03-13T12:52:23.111" v="3893" actId="20577"/>
          <ac:spMkLst>
            <pc:docMk/>
            <pc:sldMk cId="3541729388" sldId="282"/>
            <ac:spMk id="8" creationId="{19DDF2AF-01F8-3367-6F6F-18D73084E853}"/>
          </ac:spMkLst>
        </pc:spChg>
        <pc:picChg chg="add del mod">
          <ac:chgData name="Faith Development" userId="b72886d0-e571-4957-be35-0be252eb5aba" providerId="ADAL" clId="{61A8E550-AAD7-4660-A1AD-8A8685B703BD}" dt="2024-03-13T12:54:45.653" v="3922" actId="478"/>
          <ac:picMkLst>
            <pc:docMk/>
            <pc:sldMk cId="3541729388" sldId="282"/>
            <ac:picMk id="7" creationId="{B9931231-D88F-CCB6-861B-B94EA65AA429}"/>
          </ac:picMkLst>
        </pc:picChg>
        <pc:picChg chg="add mod">
          <ac:chgData name="Faith Development" userId="b72886d0-e571-4957-be35-0be252eb5aba" providerId="ADAL" clId="{61A8E550-AAD7-4660-A1AD-8A8685B703BD}" dt="2024-03-13T12:55:04.813" v="3927" actId="1076"/>
          <ac:picMkLst>
            <pc:docMk/>
            <pc:sldMk cId="3541729388" sldId="282"/>
            <ac:picMk id="10" creationId="{EDCC4EF6-12BD-431A-753C-02B8B1FA780D}"/>
          </ac:picMkLst>
        </pc:picChg>
      </pc:sldChg>
      <pc:sldChg chg="addSp delSp modSp add del mod modNotesTx">
        <pc:chgData name="Faith Development" userId="b72886d0-e571-4957-be35-0be252eb5aba" providerId="ADAL" clId="{61A8E550-AAD7-4660-A1AD-8A8685B703BD}" dt="2024-03-13T13:11:47.132" v="4537" actId="47"/>
        <pc:sldMkLst>
          <pc:docMk/>
          <pc:sldMk cId="4183779451" sldId="283"/>
        </pc:sldMkLst>
        <pc:spChg chg="mod">
          <ac:chgData name="Faith Development" userId="b72886d0-e571-4957-be35-0be252eb5aba" providerId="ADAL" clId="{61A8E550-AAD7-4660-A1AD-8A8685B703BD}" dt="2024-03-13T12:57:40.859" v="4061" actId="21"/>
          <ac:spMkLst>
            <pc:docMk/>
            <pc:sldMk cId="4183779451" sldId="283"/>
            <ac:spMk id="5" creationId="{8C90AF66-B082-12B6-0819-D13DAF280235}"/>
          </ac:spMkLst>
        </pc:spChg>
        <pc:spChg chg="del mod">
          <ac:chgData name="Faith Development" userId="b72886d0-e571-4957-be35-0be252eb5aba" providerId="ADAL" clId="{61A8E550-AAD7-4660-A1AD-8A8685B703BD}" dt="2024-03-13T12:57:55.152" v="4063" actId="478"/>
          <ac:spMkLst>
            <pc:docMk/>
            <pc:sldMk cId="4183779451" sldId="283"/>
            <ac:spMk id="6" creationId="{0D94EDFD-C978-16A7-401E-1820E99EA5BD}"/>
          </ac:spMkLst>
        </pc:spChg>
        <pc:spChg chg="add del mod">
          <ac:chgData name="Faith Development" userId="b72886d0-e571-4957-be35-0be252eb5aba" providerId="ADAL" clId="{61A8E550-AAD7-4660-A1AD-8A8685B703BD}" dt="2024-03-13T12:57:57.015" v="4064" actId="478"/>
          <ac:spMkLst>
            <pc:docMk/>
            <pc:sldMk cId="4183779451" sldId="283"/>
            <ac:spMk id="8" creationId="{EE10125F-57F9-B844-9BB6-EC7357E44E63}"/>
          </ac:spMkLst>
        </pc:spChg>
        <pc:picChg chg="add del mod">
          <ac:chgData name="Faith Development" userId="b72886d0-e571-4957-be35-0be252eb5aba" providerId="ADAL" clId="{61A8E550-AAD7-4660-A1AD-8A8685B703BD}" dt="2024-03-13T13:05:18.500" v="4196" actId="478"/>
          <ac:picMkLst>
            <pc:docMk/>
            <pc:sldMk cId="4183779451" sldId="283"/>
            <ac:picMk id="4" creationId="{F014A6EA-A73F-4E9D-6548-221303D49604}"/>
          </ac:picMkLst>
        </pc:picChg>
      </pc:sldChg>
      <pc:sldChg chg="addSp delSp modSp add mod modTransition modNotesTx">
        <pc:chgData name="Faith Development" userId="b72886d0-e571-4957-be35-0be252eb5aba" providerId="ADAL" clId="{61A8E550-AAD7-4660-A1AD-8A8685B703BD}" dt="2024-03-13T13:25:55.949" v="5501"/>
        <pc:sldMkLst>
          <pc:docMk/>
          <pc:sldMk cId="1938832205" sldId="284"/>
        </pc:sldMkLst>
        <pc:spChg chg="del">
          <ac:chgData name="Faith Development" userId="b72886d0-e571-4957-be35-0be252eb5aba" providerId="ADAL" clId="{61A8E550-AAD7-4660-A1AD-8A8685B703BD}" dt="2024-03-13T12:46:49.379" v="3777" actId="478"/>
          <ac:spMkLst>
            <pc:docMk/>
            <pc:sldMk cId="1938832205" sldId="284"/>
            <ac:spMk id="2" creationId="{7F0EBD7E-A239-1260-7894-6BB287AFA67F}"/>
          </ac:spMkLst>
        </pc:spChg>
        <pc:spChg chg="del">
          <ac:chgData name="Faith Development" userId="b72886d0-e571-4957-be35-0be252eb5aba" providerId="ADAL" clId="{61A8E550-AAD7-4660-A1AD-8A8685B703BD}" dt="2024-03-13T12:46:51.848" v="3778" actId="478"/>
          <ac:spMkLst>
            <pc:docMk/>
            <pc:sldMk cId="1938832205" sldId="284"/>
            <ac:spMk id="3" creationId="{522846CB-E687-13D6-84A4-51A35C59F128}"/>
          </ac:spMkLst>
        </pc:spChg>
        <pc:spChg chg="del mod">
          <ac:chgData name="Faith Development" userId="b72886d0-e571-4957-be35-0be252eb5aba" providerId="ADAL" clId="{61A8E550-AAD7-4660-A1AD-8A8685B703BD}" dt="2024-03-13T12:42:27.536" v="3603" actId="478"/>
          <ac:spMkLst>
            <pc:docMk/>
            <pc:sldMk cId="1938832205" sldId="284"/>
            <ac:spMk id="5" creationId="{FC60500A-A623-64CE-8DA5-F2196623D373}"/>
          </ac:spMkLst>
        </pc:spChg>
        <pc:spChg chg="del mod">
          <ac:chgData name="Faith Development" userId="b72886d0-e571-4957-be35-0be252eb5aba" providerId="ADAL" clId="{61A8E550-AAD7-4660-A1AD-8A8685B703BD}" dt="2024-03-13T12:42:27.536" v="3603" actId="478"/>
          <ac:spMkLst>
            <pc:docMk/>
            <pc:sldMk cId="1938832205" sldId="284"/>
            <ac:spMk id="6" creationId="{56603579-8A73-83E7-7F6B-885DDD0CBCC5}"/>
          </ac:spMkLst>
        </pc:spChg>
        <pc:spChg chg="add del mod">
          <ac:chgData name="Faith Development" userId="b72886d0-e571-4957-be35-0be252eb5aba" providerId="ADAL" clId="{61A8E550-AAD7-4660-A1AD-8A8685B703BD}" dt="2024-03-13T12:42:30.390" v="3604" actId="478"/>
          <ac:spMkLst>
            <pc:docMk/>
            <pc:sldMk cId="1938832205" sldId="284"/>
            <ac:spMk id="7" creationId="{B24E6DF6-526C-7D08-DB5C-ACFFCD6D0682}"/>
          </ac:spMkLst>
        </pc:spChg>
        <pc:picChg chg="add mod">
          <ac:chgData name="Faith Development" userId="b72886d0-e571-4957-be35-0be252eb5aba" providerId="ADAL" clId="{61A8E550-AAD7-4660-A1AD-8A8685B703BD}" dt="2024-03-13T12:46:03.208" v="3613" actId="27614"/>
          <ac:picMkLst>
            <pc:docMk/>
            <pc:sldMk cId="1938832205" sldId="284"/>
            <ac:picMk id="9" creationId="{1F84CDD1-ACA5-AE91-B2DC-78701D1F862F}"/>
          </ac:picMkLst>
        </pc:picChg>
        <pc:picChg chg="del">
          <ac:chgData name="Faith Development" userId="b72886d0-e571-4957-be35-0be252eb5aba" providerId="ADAL" clId="{61A8E550-AAD7-4660-A1AD-8A8685B703BD}" dt="2024-03-13T12:49:26.858" v="3784" actId="478"/>
          <ac:picMkLst>
            <pc:docMk/>
            <pc:sldMk cId="1938832205" sldId="284"/>
            <ac:picMk id="10" creationId="{3ADE5644-C9A0-4741-1523-68B76A02B1A2}"/>
          </ac:picMkLst>
        </pc:picChg>
      </pc:sldChg>
      <pc:sldChg chg="addSp delSp modSp add mod modTransition modNotesTx">
        <pc:chgData name="Faith Development" userId="b72886d0-e571-4957-be35-0be252eb5aba" providerId="ADAL" clId="{61A8E550-AAD7-4660-A1AD-8A8685B703BD}" dt="2024-03-13T13:25:55.949" v="5501"/>
        <pc:sldMkLst>
          <pc:docMk/>
          <pc:sldMk cId="2293257880" sldId="285"/>
        </pc:sldMkLst>
        <pc:spChg chg="add del">
          <ac:chgData name="Faith Development" userId="b72886d0-e571-4957-be35-0be252eb5aba" providerId="ADAL" clId="{61A8E550-AAD7-4660-A1AD-8A8685B703BD}" dt="2024-03-13T13:23:28.332" v="5313" actId="478"/>
          <ac:spMkLst>
            <pc:docMk/>
            <pc:sldMk cId="2293257880" sldId="285"/>
            <ac:spMk id="3" creationId="{522846CB-E687-13D6-84A4-51A35C59F128}"/>
          </ac:spMkLst>
        </pc:spChg>
        <pc:spChg chg="add del mod">
          <ac:chgData name="Faith Development" userId="b72886d0-e571-4957-be35-0be252eb5aba" providerId="ADAL" clId="{61A8E550-AAD7-4660-A1AD-8A8685B703BD}" dt="2024-03-13T13:21:54.386" v="5269" actId="478"/>
          <ac:spMkLst>
            <pc:docMk/>
            <pc:sldMk cId="2293257880" sldId="285"/>
            <ac:spMk id="5" creationId="{28E50814-13E4-9D46-DE6B-A01E25DCF91F}"/>
          </ac:spMkLst>
        </pc:spChg>
        <pc:spChg chg="add del">
          <ac:chgData name="Faith Development" userId="b72886d0-e571-4957-be35-0be252eb5aba" providerId="ADAL" clId="{61A8E550-AAD7-4660-A1AD-8A8685B703BD}" dt="2024-03-13T13:22:22.132" v="5301" actId="478"/>
          <ac:spMkLst>
            <pc:docMk/>
            <pc:sldMk cId="2293257880" sldId="285"/>
            <ac:spMk id="6" creationId="{BA77BD1E-5DA5-5E43-FEC5-5D27C58A7488}"/>
          </ac:spMkLst>
        </pc:spChg>
        <pc:spChg chg="add mod">
          <ac:chgData name="Faith Development" userId="b72886d0-e571-4957-be35-0be252eb5aba" providerId="ADAL" clId="{61A8E550-AAD7-4660-A1AD-8A8685B703BD}" dt="2024-03-13T13:23:36.605" v="5315" actId="1076"/>
          <ac:spMkLst>
            <pc:docMk/>
            <pc:sldMk cId="2293257880" sldId="285"/>
            <ac:spMk id="8" creationId="{9F7BC23D-C769-170E-A420-71BB1A2A72DD}"/>
          </ac:spMkLst>
        </pc:spChg>
        <pc:spChg chg="add del mod">
          <ac:chgData name="Faith Development" userId="b72886d0-e571-4957-be35-0be252eb5aba" providerId="ADAL" clId="{61A8E550-AAD7-4660-A1AD-8A8685B703BD}" dt="2024-03-13T13:23:23.685" v="5311" actId="478"/>
          <ac:spMkLst>
            <pc:docMk/>
            <pc:sldMk cId="2293257880" sldId="285"/>
            <ac:spMk id="9" creationId="{D9525073-48D0-A75A-91BC-072113CD097C}"/>
          </ac:spMkLst>
        </pc:spChg>
        <pc:spChg chg="del mod">
          <ac:chgData name="Faith Development" userId="b72886d0-e571-4957-be35-0be252eb5aba" providerId="ADAL" clId="{61A8E550-AAD7-4660-A1AD-8A8685B703BD}" dt="2024-03-13T13:22:42.359" v="5303" actId="478"/>
          <ac:spMkLst>
            <pc:docMk/>
            <pc:sldMk cId="2293257880" sldId="285"/>
            <ac:spMk id="12" creationId="{BE5D4326-FC28-51B9-0839-111F413C63F5}"/>
          </ac:spMkLst>
        </pc:spChg>
        <pc:spChg chg="add del mod">
          <ac:chgData name="Faith Development" userId="b72886d0-e571-4957-be35-0be252eb5aba" providerId="ADAL" clId="{61A8E550-AAD7-4660-A1AD-8A8685B703BD}" dt="2024-03-13T13:23:31.161" v="5314" actId="478"/>
          <ac:spMkLst>
            <pc:docMk/>
            <pc:sldMk cId="2293257880" sldId="285"/>
            <ac:spMk id="14" creationId="{6A9F2C09-E4CA-D2B4-AD94-E5B5FB5C2615}"/>
          </ac:spMkLst>
        </pc:spChg>
        <pc:picChg chg="del">
          <ac:chgData name="Faith Development" userId="b72886d0-e571-4957-be35-0be252eb5aba" providerId="ADAL" clId="{61A8E550-AAD7-4660-A1AD-8A8685B703BD}" dt="2024-03-13T13:21:47.157" v="5267" actId="478"/>
          <ac:picMkLst>
            <pc:docMk/>
            <pc:sldMk cId="2293257880" sldId="285"/>
            <ac:picMk id="10" creationId="{FEC102F5-62F5-62A3-2FB6-FBC5018FE5B3}"/>
          </ac:picMkLst>
        </pc:picChg>
        <pc:picChg chg="del">
          <ac:chgData name="Faith Development" userId="b72886d0-e571-4957-be35-0be252eb5aba" providerId="ADAL" clId="{61A8E550-AAD7-4660-A1AD-8A8685B703BD}" dt="2024-03-13T13:21:47.157" v="5267" actId="478"/>
          <ac:picMkLst>
            <pc:docMk/>
            <pc:sldMk cId="2293257880" sldId="285"/>
            <ac:picMk id="11" creationId="{974744CE-30FF-D79D-447C-B455F0F613C5}"/>
          </ac:picMkLst>
        </pc:picChg>
      </pc:sldChg>
      <pc:sldChg chg="delSp modSp add mod modTransition modNotesTx">
        <pc:chgData name="Faith Development" userId="b72886d0-e571-4957-be35-0be252eb5aba" providerId="ADAL" clId="{61A8E550-AAD7-4660-A1AD-8A8685B703BD}" dt="2024-03-13T16:44:32.903" v="5891" actId="6549"/>
        <pc:sldMkLst>
          <pc:docMk/>
          <pc:sldMk cId="997106238" sldId="286"/>
        </pc:sldMkLst>
        <pc:spChg chg="mod">
          <ac:chgData name="Faith Development" userId="b72886d0-e571-4957-be35-0be252eb5aba" providerId="ADAL" clId="{61A8E550-AAD7-4660-A1AD-8A8685B703BD}" dt="2024-03-13T16:44:32.903" v="5891" actId="6549"/>
          <ac:spMkLst>
            <pc:docMk/>
            <pc:sldMk cId="997106238" sldId="286"/>
            <ac:spMk id="4" creationId="{E59C80AF-6A79-E598-0A19-6050D6EA54AD}"/>
          </ac:spMkLst>
        </pc:spChg>
        <pc:spChg chg="del">
          <ac:chgData name="Faith Development" userId="b72886d0-e571-4957-be35-0be252eb5aba" providerId="ADAL" clId="{61A8E550-AAD7-4660-A1AD-8A8685B703BD}" dt="2024-03-13T12:55:27.354" v="3929" actId="478"/>
          <ac:spMkLst>
            <pc:docMk/>
            <pc:sldMk cId="997106238" sldId="286"/>
            <ac:spMk id="5" creationId="{9A77F7F9-1516-7AE8-6B64-CF639DD0BD94}"/>
          </ac:spMkLst>
        </pc:spChg>
      </pc:sldChg>
      <pc:sldChg chg="delSp add del mod modNotesTx">
        <pc:chgData name="Faith Development" userId="b72886d0-e571-4957-be35-0be252eb5aba" providerId="ADAL" clId="{61A8E550-AAD7-4660-A1AD-8A8685B703BD}" dt="2024-03-13T12:49:24.127" v="3783" actId="47"/>
        <pc:sldMkLst>
          <pc:docMk/>
          <pc:sldMk cId="3949488205" sldId="286"/>
        </pc:sldMkLst>
        <pc:picChg chg="del">
          <ac:chgData name="Faith Development" userId="b72886d0-e571-4957-be35-0be252eb5aba" providerId="ADAL" clId="{61A8E550-AAD7-4660-A1AD-8A8685B703BD}" dt="2024-03-13T12:48:32.822" v="3781" actId="478"/>
          <ac:picMkLst>
            <pc:docMk/>
            <pc:sldMk cId="3949488205" sldId="286"/>
            <ac:picMk id="9" creationId="{1F84CDD1-ACA5-AE91-B2DC-78701D1F862F}"/>
          </ac:picMkLst>
        </pc:picChg>
      </pc:sldChg>
      <pc:sldChg chg="modSp add mod modTransition modNotesTx">
        <pc:chgData name="Faith Development" userId="b72886d0-e571-4957-be35-0be252eb5aba" providerId="ADAL" clId="{61A8E550-AAD7-4660-A1AD-8A8685B703BD}" dt="2024-03-13T16:46:12.047" v="5904" actId="20577"/>
        <pc:sldMkLst>
          <pc:docMk/>
          <pc:sldMk cId="3722525711" sldId="287"/>
        </pc:sldMkLst>
        <pc:spChg chg="mod">
          <ac:chgData name="Faith Development" userId="b72886d0-e571-4957-be35-0be252eb5aba" providerId="ADAL" clId="{61A8E550-AAD7-4660-A1AD-8A8685B703BD}" dt="2024-03-13T16:46:12.047" v="5904" actId="20577"/>
          <ac:spMkLst>
            <pc:docMk/>
            <pc:sldMk cId="3722525711" sldId="287"/>
            <ac:spMk id="4" creationId="{E59C80AF-6A79-E598-0A19-6050D6EA54AD}"/>
          </ac:spMkLst>
        </pc:spChg>
      </pc:sldChg>
      <pc:sldChg chg="addSp modSp add mod modTransition modNotesTx">
        <pc:chgData name="Faith Development" userId="b72886d0-e571-4957-be35-0be252eb5aba" providerId="ADAL" clId="{61A8E550-AAD7-4660-A1AD-8A8685B703BD}" dt="2024-03-13T15:27:42.883" v="5674" actId="6549"/>
        <pc:sldMkLst>
          <pc:docMk/>
          <pc:sldMk cId="1371893748" sldId="288"/>
        </pc:sldMkLst>
        <pc:spChg chg="add mod">
          <ac:chgData name="Faith Development" userId="b72886d0-e571-4957-be35-0be252eb5aba" providerId="ADAL" clId="{61A8E550-AAD7-4660-A1AD-8A8685B703BD}" dt="2024-03-13T13:13:38.757" v="4561" actId="20577"/>
          <ac:spMkLst>
            <pc:docMk/>
            <pc:sldMk cId="1371893748" sldId="288"/>
            <ac:spMk id="4" creationId="{A581FB4C-F773-425F-446B-C612C2F983BA}"/>
          </ac:spMkLst>
        </pc:spChg>
      </pc:sldChg>
      <pc:sldChg chg="add modNotesTx">
        <pc:chgData name="Faith Development" userId="b72886d0-e571-4957-be35-0be252eb5aba" providerId="ADAL" clId="{61A8E550-AAD7-4660-A1AD-8A8685B703BD}" dt="2024-03-13T16:54:05.794" v="5908" actId="6549"/>
        <pc:sldMkLst>
          <pc:docMk/>
          <pc:sldMk cId="2587538187" sldId="289"/>
        </pc:sldMkLst>
      </pc:sldChg>
      <pc:sldChg chg="addSp delSp modSp add mod modNotesTx">
        <pc:chgData name="Faith Development" userId="b72886d0-e571-4957-be35-0be252eb5aba" providerId="ADAL" clId="{61A8E550-AAD7-4660-A1AD-8A8685B703BD}" dt="2024-03-13T19:19:37.275" v="5919" actId="962"/>
        <pc:sldMkLst>
          <pc:docMk/>
          <pc:sldMk cId="824184608" sldId="290"/>
        </pc:sldMkLst>
        <pc:spChg chg="del mod">
          <ac:chgData name="Faith Development" userId="b72886d0-e571-4957-be35-0be252eb5aba" providerId="ADAL" clId="{61A8E550-AAD7-4660-A1AD-8A8685B703BD}" dt="2024-03-13T15:26:14.337" v="5668" actId="478"/>
          <ac:spMkLst>
            <pc:docMk/>
            <pc:sldMk cId="824184608" sldId="290"/>
            <ac:spMk id="2" creationId="{D506875D-40B3-1C6A-861C-3F158290300E}"/>
          </ac:spMkLst>
        </pc:spChg>
        <pc:spChg chg="del">
          <ac:chgData name="Faith Development" userId="b72886d0-e571-4957-be35-0be252eb5aba" providerId="ADAL" clId="{61A8E550-AAD7-4660-A1AD-8A8685B703BD}" dt="2024-03-13T15:26:38.162" v="5671" actId="478"/>
          <ac:spMkLst>
            <pc:docMk/>
            <pc:sldMk cId="824184608" sldId="290"/>
            <ac:spMk id="3" creationId="{522846CB-E687-13D6-84A4-51A35C59F128}"/>
          </ac:spMkLst>
        </pc:spChg>
        <pc:spChg chg="del mod">
          <ac:chgData name="Faith Development" userId="b72886d0-e571-4957-be35-0be252eb5aba" providerId="ADAL" clId="{61A8E550-AAD7-4660-A1AD-8A8685B703BD}" dt="2024-03-13T15:26:14.337" v="5668" actId="478"/>
          <ac:spMkLst>
            <pc:docMk/>
            <pc:sldMk cId="824184608" sldId="290"/>
            <ac:spMk id="4" creationId="{16FCDF43-D315-7825-51B4-147D6F88785F}"/>
          </ac:spMkLst>
        </pc:spChg>
        <pc:spChg chg="del mod">
          <ac:chgData name="Faith Development" userId="b72886d0-e571-4957-be35-0be252eb5aba" providerId="ADAL" clId="{61A8E550-AAD7-4660-A1AD-8A8685B703BD}" dt="2024-03-13T15:26:14.337" v="5668" actId="478"/>
          <ac:spMkLst>
            <pc:docMk/>
            <pc:sldMk cId="824184608" sldId="290"/>
            <ac:spMk id="6" creationId="{56603579-8A73-83E7-7F6B-885DDD0CBCC5}"/>
          </ac:spMkLst>
        </pc:spChg>
        <pc:spChg chg="add del mod">
          <ac:chgData name="Faith Development" userId="b72886d0-e571-4957-be35-0be252eb5aba" providerId="ADAL" clId="{61A8E550-AAD7-4660-A1AD-8A8685B703BD}" dt="2024-03-13T15:26:17.081" v="5669" actId="478"/>
          <ac:spMkLst>
            <pc:docMk/>
            <pc:sldMk cId="824184608" sldId="290"/>
            <ac:spMk id="7" creationId="{BE9AFB27-0360-47EB-DA9E-074C013E73A9}"/>
          </ac:spMkLst>
        </pc:spChg>
        <pc:picChg chg="add mod">
          <ac:chgData name="Faith Development" userId="b72886d0-e571-4957-be35-0be252eb5aba" providerId="ADAL" clId="{61A8E550-AAD7-4660-A1AD-8A8685B703BD}" dt="2024-03-13T19:19:37.275" v="5919" actId="962"/>
          <ac:picMkLst>
            <pc:docMk/>
            <pc:sldMk cId="824184608" sldId="290"/>
            <ac:picMk id="3" creationId="{7E9AE9B9-8DCD-014A-F442-829D0FD7E97A}"/>
          </ac:picMkLst>
        </pc:picChg>
      </pc:sldChg>
      <pc:sldChg chg="add del">
        <pc:chgData name="Faith Development" userId="b72886d0-e571-4957-be35-0be252eb5aba" providerId="ADAL" clId="{61A8E550-AAD7-4660-A1AD-8A8685B703BD}" dt="2024-03-13T15:28:10.048" v="5680" actId="47"/>
        <pc:sldMkLst>
          <pc:docMk/>
          <pc:sldMk cId="3667541734" sldId="291"/>
        </pc:sldMkLst>
      </pc:sldChg>
      <pc:sldChg chg="addSp delSp modSp add mod modNotesTx">
        <pc:chgData name="Faith Development" userId="b72886d0-e571-4957-be35-0be252eb5aba" providerId="ADAL" clId="{61A8E550-AAD7-4660-A1AD-8A8685B703BD}" dt="2024-03-13T19:19:57.236" v="5921" actId="27614"/>
        <pc:sldMkLst>
          <pc:docMk/>
          <pc:sldMk cId="1374029735" sldId="292"/>
        </pc:sldMkLst>
        <pc:spChg chg="del">
          <ac:chgData name="Faith Development" userId="b72886d0-e571-4957-be35-0be252eb5aba" providerId="ADAL" clId="{61A8E550-AAD7-4660-A1AD-8A8685B703BD}" dt="2024-03-13T15:27:54.476" v="5677" actId="478"/>
          <ac:spMkLst>
            <pc:docMk/>
            <pc:sldMk cId="1374029735" sldId="292"/>
            <ac:spMk id="2" creationId="{D506875D-40B3-1C6A-861C-3F158290300E}"/>
          </ac:spMkLst>
        </pc:spChg>
        <pc:spChg chg="del">
          <ac:chgData name="Faith Development" userId="b72886d0-e571-4957-be35-0be252eb5aba" providerId="ADAL" clId="{61A8E550-AAD7-4660-A1AD-8A8685B703BD}" dt="2024-03-13T15:27:59.017" v="5679" actId="478"/>
          <ac:spMkLst>
            <pc:docMk/>
            <pc:sldMk cId="1374029735" sldId="292"/>
            <ac:spMk id="3" creationId="{522846CB-E687-13D6-84A4-51A35C59F128}"/>
          </ac:spMkLst>
        </pc:spChg>
        <pc:spChg chg="del">
          <ac:chgData name="Faith Development" userId="b72886d0-e571-4957-be35-0be252eb5aba" providerId="ADAL" clId="{61A8E550-AAD7-4660-A1AD-8A8685B703BD}" dt="2024-03-13T15:27:54.476" v="5677" actId="478"/>
          <ac:spMkLst>
            <pc:docMk/>
            <pc:sldMk cId="1374029735" sldId="292"/>
            <ac:spMk id="4" creationId="{A581FB4C-F773-425F-446B-C612C2F983BA}"/>
          </ac:spMkLst>
        </pc:spChg>
        <pc:spChg chg="del">
          <ac:chgData name="Faith Development" userId="b72886d0-e571-4957-be35-0be252eb5aba" providerId="ADAL" clId="{61A8E550-AAD7-4660-A1AD-8A8685B703BD}" dt="2024-03-13T15:27:54.476" v="5677" actId="478"/>
          <ac:spMkLst>
            <pc:docMk/>
            <pc:sldMk cId="1374029735" sldId="292"/>
            <ac:spMk id="6" creationId="{56603579-8A73-83E7-7F6B-885DDD0CBCC5}"/>
          </ac:spMkLst>
        </pc:spChg>
        <pc:spChg chg="add del mod">
          <ac:chgData name="Faith Development" userId="b72886d0-e571-4957-be35-0be252eb5aba" providerId="ADAL" clId="{61A8E550-AAD7-4660-A1AD-8A8685B703BD}" dt="2024-03-13T15:27:57.151" v="5678" actId="478"/>
          <ac:spMkLst>
            <pc:docMk/>
            <pc:sldMk cId="1374029735" sldId="292"/>
            <ac:spMk id="7" creationId="{68B4B3DD-7357-DA9A-D905-ADC61D23DFB5}"/>
          </ac:spMkLst>
        </pc:spChg>
        <pc:picChg chg="add mod">
          <ac:chgData name="Faith Development" userId="b72886d0-e571-4957-be35-0be252eb5aba" providerId="ADAL" clId="{61A8E550-AAD7-4660-A1AD-8A8685B703BD}" dt="2024-03-13T19:19:57.236" v="5921" actId="27614"/>
          <ac:picMkLst>
            <pc:docMk/>
            <pc:sldMk cId="1374029735" sldId="292"/>
            <ac:picMk id="3" creationId="{1591E6DA-10E8-140D-4C5C-08842221DEA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D5A272-EC1C-B14E-6A0C-1983D11F41E5}"/>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r>
              <a:rPr lang="en-US"/>
              <a:t>Diocese of Cork and Ross</a:t>
            </a:r>
            <a:endParaRPr lang="en-IE"/>
          </a:p>
        </p:txBody>
      </p:sp>
      <p:sp>
        <p:nvSpPr>
          <p:cNvPr id="3" name="Date Placeholder 2">
            <a:extLst>
              <a:ext uri="{FF2B5EF4-FFF2-40B4-BE49-F238E27FC236}">
                <a16:creationId xmlns:a16="http://schemas.microsoft.com/office/drawing/2014/main" id="{B10AA584-567A-0F73-3011-335B7429505B}"/>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73CA204-7B42-403F-AC51-435F0D60FA9D}" type="datetimeFigureOut">
              <a:rPr lang="en-IE" smtClean="0"/>
              <a:t>15/03/2024</a:t>
            </a:fld>
            <a:endParaRPr lang="en-IE"/>
          </a:p>
        </p:txBody>
      </p:sp>
      <p:sp>
        <p:nvSpPr>
          <p:cNvPr id="4" name="Footer Placeholder 3">
            <a:extLst>
              <a:ext uri="{FF2B5EF4-FFF2-40B4-BE49-F238E27FC236}">
                <a16:creationId xmlns:a16="http://schemas.microsoft.com/office/drawing/2014/main" id="{04B24F8D-7AD3-3670-4383-B80D7C62DC86}"/>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9FDB133D-12DD-A16E-B127-3B2724A3FEEC}"/>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F727292-B0D7-4AED-A936-BAFC4B7D585C}" type="slidenum">
              <a:rPr lang="en-IE" smtClean="0"/>
              <a:t>‹#›</a:t>
            </a:fld>
            <a:endParaRPr lang="en-IE"/>
          </a:p>
        </p:txBody>
      </p:sp>
    </p:spTree>
    <p:extLst>
      <p:ext uri="{BB962C8B-B14F-4D97-AF65-F5344CB8AC3E}">
        <p14:creationId xmlns:p14="http://schemas.microsoft.com/office/powerpoint/2010/main" val="163178481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r>
              <a:rPr lang="en-US"/>
              <a:t>Diocese of Cork and Ross</a:t>
            </a:r>
            <a:endParaRPr lang="en-IE"/>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CBB8B50-A3B0-43C3-9952-82430EF8C8E5}" type="datetimeFigureOut">
              <a:rPr lang="en-IE" smtClean="0"/>
              <a:t>15/03/2024</a:t>
            </a:fld>
            <a:endParaRPr lang="en-IE"/>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IE"/>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IE"/>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21CDEAC-8F22-4260-A6BE-F10FC47986A0}" type="slidenum">
              <a:rPr lang="en-IE" smtClean="0"/>
              <a:t>‹#›</a:t>
            </a:fld>
            <a:endParaRPr lang="en-IE"/>
          </a:p>
        </p:txBody>
      </p:sp>
    </p:spTree>
    <p:extLst>
      <p:ext uri="{BB962C8B-B14F-4D97-AF65-F5344CB8AC3E}">
        <p14:creationId xmlns:p14="http://schemas.microsoft.com/office/powerpoint/2010/main" val="113439186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Church in Ireland has seen many changes over the last number of decades. It is easy to focus only on the negative (the declining numbers of those attending Mass and liturgies, and an aging congregation and clergy). We might be tempted to look back with nostalgia to previous generations. It might even prompt us to ask the question, why should I hope in the Church in 2024?</a:t>
            </a:r>
            <a:endParaRPr lang="en-IE" dirty="0"/>
          </a:p>
        </p:txBody>
      </p:sp>
      <p:sp>
        <p:nvSpPr>
          <p:cNvPr id="4" name="Header Placeholder 3"/>
          <p:cNvSpPr>
            <a:spLocks noGrp="1"/>
          </p:cNvSpPr>
          <p:nvPr>
            <p:ph type="hdr" sz="quarter"/>
          </p:nvPr>
        </p:nvSpPr>
        <p:spPr/>
        <p:txBody>
          <a:bodyPr/>
          <a:lstStyle/>
          <a:p>
            <a:r>
              <a:rPr lang="en-US"/>
              <a:t>Diocese of Cork and Ross</a:t>
            </a:r>
            <a:endParaRPr lang="en-IE"/>
          </a:p>
        </p:txBody>
      </p:sp>
      <p:sp>
        <p:nvSpPr>
          <p:cNvPr id="5" name="Slide Number Placeholder 4"/>
          <p:cNvSpPr>
            <a:spLocks noGrp="1"/>
          </p:cNvSpPr>
          <p:nvPr>
            <p:ph type="sldNum" sz="quarter" idx="5"/>
          </p:nvPr>
        </p:nvSpPr>
        <p:spPr/>
        <p:txBody>
          <a:bodyPr/>
          <a:lstStyle/>
          <a:p>
            <a:fld id="{021CDEAC-8F22-4260-A6BE-F10FC47986A0}" type="slidenum">
              <a:rPr lang="en-IE" smtClean="0"/>
              <a:t>1</a:t>
            </a:fld>
            <a:endParaRPr lang="en-IE"/>
          </a:p>
        </p:txBody>
      </p:sp>
    </p:spTree>
    <p:extLst>
      <p:ext uri="{BB962C8B-B14F-4D97-AF65-F5344CB8AC3E}">
        <p14:creationId xmlns:p14="http://schemas.microsoft.com/office/powerpoint/2010/main" val="4142056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780E57"/>
                </a:solidFill>
                <a:latin typeface="Book Antiqua" panose="02040602050305030304" pitchFamily="18" charset="0"/>
              </a:rPr>
              <a:t>It was in slavery that he said, “the Lord opened up my awareness of my lack of faith. Even though it came about late, I recognised my failings. So I turned with all my heart to the Lord my God.” (St. Patrick, </a:t>
            </a:r>
            <a:r>
              <a:rPr lang="en-US" sz="1800" i="1" dirty="0">
                <a:solidFill>
                  <a:srgbClr val="780E57"/>
                </a:solidFill>
                <a:latin typeface="Book Antiqua" panose="02040602050305030304" pitchFamily="18" charset="0"/>
              </a:rPr>
              <a:t>The Confessions</a:t>
            </a:r>
            <a:r>
              <a:rPr lang="en-US" sz="1800" dirty="0">
                <a:solidFill>
                  <a:srgbClr val="780E57"/>
                </a:solidFill>
                <a:latin typeface="Book Antiqua" panose="02040602050305030304" pitchFamily="18" charset="0"/>
              </a:rPr>
              <a:t>). He found hope in his faith in the middle of persecution and adversity. </a:t>
            </a: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10</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2856488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780E57"/>
                </a:solidFill>
                <a:latin typeface="Book Antiqua" panose="02040602050305030304" pitchFamily="18" charset="0"/>
              </a:rPr>
              <a:t>Upon dreaming that the ship in which he was to escape was ready, he fled his enslaver and found passage to Britain. There he came near to starvation and suffered a second brief captivity before he was reunited with his family. St. Patrick could’ve easily stayed with his family, but he heard the voice of the Irish people in a vision begging him to return to Ireland. </a:t>
            </a: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11</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2881504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780E57"/>
                </a:solidFill>
                <a:latin typeface="Book Antiqua" panose="02040602050305030304" pitchFamily="18" charset="0"/>
              </a:rPr>
              <a:t>The tribes in Ireland were callous and violent and did not appreciate St. Patrick’s attempt to share the Good News. They tried to force him out in any way they could. In his writings, St. Patrick confessed, “Daily I expect murder, fraud, or captivity, but I fear none of these things because of the promise of heaven.”</a:t>
            </a: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12</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577964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780E57"/>
                </a:solidFill>
                <a:latin typeface="Book Antiqua" panose="02040602050305030304" pitchFamily="18" charset="0"/>
              </a:rPr>
              <a:t>St. Patrick’s perseverance paid off. He focused on the promises of God, and in doing so became one of the greatest disciple makers of all time.</a:t>
            </a:r>
            <a:endParaRPr lang="en-IE" sz="1800" dirty="0">
              <a:solidFill>
                <a:srgbClr val="780E57"/>
              </a:solidFill>
              <a:latin typeface="Book Antiqua" panose="02040602050305030304" pitchFamily="18" charset="0"/>
            </a:endParaRPr>
          </a:p>
          <a:p>
            <a:endParaRPr lang="en-US" sz="1800" b="1" dirty="0">
              <a:solidFill>
                <a:srgbClr val="780E57"/>
              </a:solidFill>
              <a:latin typeface="Book Antiqua" panose="02040602050305030304" pitchFamily="18" charset="0"/>
            </a:endParaRP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13</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74532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Spend some time reflecting and sharing your thoughts on these questions.</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14</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341874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Spend some time in silence, then pray our prayer together. Bring any other petitions to God as the Spirit prompts you.</a:t>
            </a: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15</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222527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E" sz="1800" dirty="0">
                <a:solidFill>
                  <a:srgbClr val="780E57"/>
                </a:solidFill>
                <a:latin typeface="Book Antiqua" panose="02040602050305030304" pitchFamily="18" charset="0"/>
              </a:rPr>
              <a:t>Is there something you would like to do in response to what you have heard and reflected on during this gathering?</a:t>
            </a:r>
            <a:endParaRPr lang="en-IE" sz="1050" dirty="0">
              <a:solidFill>
                <a:srgbClr val="780E57"/>
              </a:solidFill>
              <a:latin typeface="Book Antiqua" panose="02040602050305030304" pitchFamily="18" charset="0"/>
            </a:endParaRPr>
          </a:p>
          <a:p>
            <a:pPr algn="l"/>
            <a:endParaRPr lang="en-IE" sz="1800" dirty="0">
              <a:solidFill>
                <a:srgbClr val="780E57"/>
              </a:solidFill>
              <a:latin typeface="Book Antiqua" panose="02040602050305030304" pitchFamily="18" charset="0"/>
            </a:endParaRPr>
          </a:p>
          <a:p>
            <a:pPr marL="0" lvl="0" indent="0" algn="l">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16</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40341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We will now continue with a breath awareness activity leading into our prayer time…</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a:lnSpc>
                <a:spcPct val="107000"/>
              </a:lnSpc>
              <a:spcAft>
                <a:spcPts val="800"/>
              </a:spcAft>
            </a:pPr>
            <a:r>
              <a:rPr lang="en-IE" sz="1800" b="1" u="sng"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Breath awareness activity and prayer to the Holy Spirit</a:t>
            </a: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Sit comfortably and close your eyes... Take a few moments to simply be…. Notice whatever is being experienced in the moment - sounds, physical sensations, thoughts, feelings - without trying to do anything about it… Continue like this a little while, allowing yourself to settle down…</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Bring your attention to your breath. Simply notice your breath as it moves in and out as your body inhales and exhales... Notice how your breath moves in and out automatically, effortlessly… Don’t try to change it in any way... Notice all the details of the experience of breathing - the feeling of the air moving in and out of your nose, the way your body moves as it breathes, etc.</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Let all of your experiences - thoughts, emotions, bodily sensations - come and go in the background of your awareness of your breath... Notice how all of your experiences - thoughts, emotions, bodily sensations, awareness of sounds and smells - come automatically and effortlessly like the breath…</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Bring your attention to breathing in… as you breathe in invite the Holy Spirit, the Spirit of hope, the Spirit of life, the Spirit of love into yourself… Come, Holy Spirit. Continue to call on the Holy Spirit in the silence of your hearts… God is always present to us… in this time we are inviting ourselves to become more present to Him…</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Now we turn our attention to breathing out… what sort of a day have you had so far today… perhaps you have been very busy and this is your first opportunity to sit down… perhaps you have left so many chores and things to do behind you… we bring with us all our hopes and dreams, our worries and cares, and hand them over to our Heavenly Father confident that He loves us and holds us tenderly in His hands…</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As you breathe in… welcome the Holy Spirit… as you breathe out… hand over your life to God who wills the best for you…</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Come, Holy Spirit. Teach us, lead us and guide us during this time together. May we come to know God the Father’s love, mercy and compassion in a deeper way, and may we be filled with the hope that comes from knowing Jesus. We make our prayer, through Christ, our Lord. Amen.</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1CDEAC-8F22-4260-A6BE-F10FC47986A0}"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Diocese of Cork and Ross</a:t>
            </a:r>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41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Someone in the group may wish to read our Scripture piece. Then we will pause for a few moments and invite a second reader to read the same text. Ask if anyone would like to share their thoughts on God’s word. Please pause the video until this section is completed.</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3</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186830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Let’s look again at this description of the Church in the Acts of the Apostles:</a:t>
            </a:r>
          </a:p>
          <a:p>
            <a:pPr marL="0" lvl="0" indent="0">
              <a:lnSpc>
                <a:spcPct val="107000"/>
              </a:lnSpc>
              <a:buFont typeface="Symbol" panose="05050102010706020507" pitchFamily="18" charset="2"/>
              <a:buNone/>
            </a:pPr>
            <a:endPar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Which of these activities still take place today?</a:t>
            </a:r>
          </a:p>
          <a:p>
            <a:pPr marL="0" lvl="0" indent="0">
              <a:lnSpc>
                <a:spcPct val="107000"/>
              </a:lnSpc>
              <a:buFont typeface="Symbol" panose="05050102010706020507" pitchFamily="18" charset="2"/>
              <a:buNone/>
            </a:pPr>
            <a:endPar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Was it easier or more difficult for them to practice their faith than it is for us today?</a:t>
            </a:r>
          </a:p>
          <a:p>
            <a:pPr marL="0" lvl="0" indent="0">
              <a:lnSpc>
                <a:spcPct val="107000"/>
              </a:lnSpc>
              <a:buFont typeface="Symbol" panose="05050102010706020507" pitchFamily="18" charset="2"/>
              <a:buNone/>
            </a:pPr>
            <a:endPar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What challenges did the early Christians face?</a:t>
            </a:r>
          </a:p>
          <a:p>
            <a:pPr marL="0" lvl="0" indent="0">
              <a:lnSpc>
                <a:spcPct val="107000"/>
              </a:lnSpc>
              <a:buFont typeface="Symbol" panose="05050102010706020507" pitchFamily="18" charset="2"/>
              <a:buNone/>
            </a:pPr>
            <a:endPar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How did the Church community support individuals in practicing their faith? How does the Church community today help us to practice and grow in our faith?</a:t>
            </a:r>
          </a:p>
        </p:txBody>
      </p:sp>
      <p:sp>
        <p:nvSpPr>
          <p:cNvPr id="4" name="Slide Number Placeholder 3"/>
          <p:cNvSpPr>
            <a:spLocks noGrp="1"/>
          </p:cNvSpPr>
          <p:nvPr>
            <p:ph type="sldNum" sz="quarter" idx="5"/>
          </p:nvPr>
        </p:nvSpPr>
        <p:spPr/>
        <p:txBody>
          <a:bodyPr/>
          <a:lstStyle/>
          <a:p>
            <a:fld id="{021CDEAC-8F22-4260-A6BE-F10FC47986A0}" type="slidenum">
              <a:rPr lang="en-IE" smtClean="0"/>
              <a:t>4</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1322621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We sometimes forget that Christians were persecuted from the earliest times.</a:t>
            </a:r>
          </a:p>
          <a:p>
            <a:pPr marL="0" lvl="0" indent="0">
              <a:lnSpc>
                <a:spcPct val="107000"/>
              </a:lnSpc>
              <a:buFont typeface="Symbol" panose="05050102010706020507" pitchFamily="18" charset="2"/>
              <a:buNone/>
            </a:pPr>
            <a:endPar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5</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2726919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8CADA-8339-3F45-3614-5AEB81A0B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B95FA9-0926-C899-2896-A6942945AE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FB4195-A8EF-9242-5D7A-FDF5622DA2EB}"/>
              </a:ext>
            </a:extLst>
          </p:cNvPr>
          <p:cNvSpPr>
            <a:spLocks noGrp="1"/>
          </p:cNvSpPr>
          <p:nvPr>
            <p:ph type="body" idx="1"/>
          </p:nvPr>
        </p:nvSpPr>
        <p:spPr/>
        <p:txBody>
          <a:bodyPr/>
          <a:lstStyle/>
          <a:p>
            <a:pPr marL="0" lvl="0" indent="0">
              <a:lnSpc>
                <a:spcPct val="107000"/>
              </a:lnSpc>
              <a:buFont typeface="Symbol" panose="05050102010706020507" pitchFamily="18" charset="2"/>
              <a:buNone/>
            </a:pPr>
            <a:r>
              <a:rPr lang="en-US" sz="6000" b="0" kern="100" dirty="0">
                <a:solidFill>
                  <a:srgbClr val="780E57"/>
                </a:solidFill>
                <a:effectLst/>
                <a:latin typeface="Book Antiqua" panose="02040602050305030304" pitchFamily="18" charset="0"/>
                <a:ea typeface="Aptos" panose="020B0004020202020204" pitchFamily="34" charset="0"/>
                <a:cs typeface="Times New Roman" panose="02020603050405020304" pitchFamily="18" charset="0"/>
              </a:rPr>
              <a:t>J</a:t>
            </a:r>
            <a:r>
              <a:rPr lang="en-IE" sz="6000" b="0" kern="100" dirty="0" err="1">
                <a:solidFill>
                  <a:srgbClr val="780E57"/>
                </a:solidFill>
                <a:effectLst/>
                <a:latin typeface="Book Antiqua" panose="02040602050305030304" pitchFamily="18" charset="0"/>
                <a:ea typeface="Aptos" panose="020B0004020202020204" pitchFamily="34" charset="0"/>
                <a:cs typeface="Times New Roman" panose="02020603050405020304" pitchFamily="18" charset="0"/>
              </a:rPr>
              <a:t>esus</a:t>
            </a:r>
            <a:r>
              <a:rPr lang="en-IE" sz="6000" b="0" kern="100" dirty="0">
                <a:solidFill>
                  <a:srgbClr val="780E57"/>
                </a:solidFill>
                <a:effectLst/>
                <a:latin typeface="Book Antiqua" panose="02040602050305030304" pitchFamily="18" charset="0"/>
                <a:ea typeface="Aptos" panose="020B0004020202020204" pitchFamily="34" charset="0"/>
                <a:cs typeface="Times New Roman" panose="02020603050405020304" pitchFamily="18" charset="0"/>
              </a:rPr>
              <a:t> warned us that there will be persecution.</a:t>
            </a:r>
            <a:endParaRPr lang="en-IE" sz="1800" b="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5A714C8-4F4A-486D-C686-B5DD805258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1CDEAC-8F22-4260-A6BE-F10FC47986A0}"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06781E4A-8091-D151-109C-C18C0F2D3E44}"/>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Diocese of Cork and Ross</a:t>
            </a:r>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918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8CADA-8339-3F45-3614-5AEB81A0B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B95FA9-0926-C899-2896-A6942945AE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FB4195-A8EF-9242-5D7A-FDF5622DA2EB}"/>
              </a:ext>
            </a:extLst>
          </p:cNvPr>
          <p:cNvSpPr>
            <a:spLocks noGrp="1"/>
          </p:cNvSpPr>
          <p:nvPr>
            <p:ph type="body" idx="1"/>
          </p:nvPr>
        </p:nvSpPr>
        <p:spPr/>
        <p:txBody>
          <a:bodyPr/>
          <a:lstStyle/>
          <a:p>
            <a:pPr marL="0" lvl="0" indent="0">
              <a:lnSpc>
                <a:spcPct val="107000"/>
              </a:lnSpc>
              <a:buFont typeface="Symbol" panose="05050102010706020507" pitchFamily="18" charset="2"/>
              <a:buNone/>
            </a:pPr>
            <a:r>
              <a:rPr lang="en-IE" sz="6000" b="0" dirty="0">
                <a:solidFill>
                  <a:srgbClr val="780E57"/>
                </a:solidFill>
                <a:latin typeface="Book Antiqua" panose="02040602050305030304" pitchFamily="18" charset="0"/>
              </a:rPr>
              <a:t>But there will be hope, too.</a:t>
            </a:r>
          </a:p>
          <a:p>
            <a:pPr marL="0" lvl="0" indent="0">
              <a:lnSpc>
                <a:spcPct val="107000"/>
              </a:lnSpc>
              <a:buFont typeface="Symbol" panose="05050102010706020507" pitchFamily="18" charset="2"/>
              <a:buNone/>
            </a:pPr>
            <a:endParaRPr lang="en-IE" sz="6000" b="0" dirty="0">
              <a:solidFill>
                <a:srgbClr val="780E57"/>
              </a:solidFill>
              <a:latin typeface="Book Antiqua" panose="02040602050305030304" pitchFamily="18" charset="0"/>
            </a:endParaRPr>
          </a:p>
          <a:p>
            <a:pPr marL="0" lvl="0" indent="0">
              <a:lnSpc>
                <a:spcPct val="107000"/>
              </a:lnSpc>
              <a:buFont typeface="Symbol" panose="05050102010706020507" pitchFamily="18" charset="2"/>
              <a:buNone/>
            </a:pPr>
            <a:r>
              <a:rPr lang="en-IE" sz="6000" b="0" dirty="0">
                <a:solidFill>
                  <a:srgbClr val="780E57"/>
                </a:solidFill>
                <a:latin typeface="Book Antiqua" panose="02040602050305030304" pitchFamily="18" charset="0"/>
              </a:rPr>
              <a:t>Reflect for a moment: Why does Jesus say that we are blessed when we are persecuted in His Name?</a:t>
            </a:r>
            <a:endParaRPr lang="en-IE" sz="1800" b="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5A714C8-4F4A-486D-C686-B5DD805258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1CDEAC-8F22-4260-A6BE-F10FC47986A0}"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06781E4A-8091-D151-109C-C18C0F2D3E44}"/>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Diocese of Cork and Ross</a:t>
            </a:r>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219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8CADA-8339-3F45-3614-5AEB81A0B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B95FA9-0926-C899-2896-A6942945AE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FB4195-A8EF-9242-5D7A-FDF5622DA2EB}"/>
              </a:ext>
            </a:extLst>
          </p:cNvPr>
          <p:cNvSpPr>
            <a:spLocks noGrp="1"/>
          </p:cNvSpPr>
          <p:nvPr>
            <p:ph type="body" idx="1"/>
          </p:nvPr>
        </p:nvSpPr>
        <p:spPr/>
        <p:txBody>
          <a:bodyPr/>
          <a:lstStyle/>
          <a:p>
            <a:pPr marL="0" lvl="0" indent="0">
              <a:lnSpc>
                <a:spcPct val="107000"/>
              </a:lnSpc>
              <a:buFont typeface="Symbol" panose="05050102010706020507" pitchFamily="18" charset="2"/>
              <a:buNone/>
            </a:pPr>
            <a:r>
              <a:rPr lang="en-IE" sz="6000" b="0" dirty="0">
                <a:solidFill>
                  <a:srgbClr val="780E57"/>
                </a:solidFill>
                <a:latin typeface="Book Antiqua" panose="02040602050305030304" pitchFamily="18" charset="0"/>
              </a:rPr>
              <a:t>Jesus said we will receive all that we have forsaken a hundred times over even in this lifetime. How is that possible?</a:t>
            </a:r>
            <a:endParaRPr lang="en-IE" sz="1800" b="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5A714C8-4F4A-486D-C686-B5DD805258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1CDEAC-8F22-4260-A6BE-F10FC47986A0}"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06781E4A-8091-D151-109C-C18C0F2D3E44}"/>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Diocese of Cork and Ross</a:t>
            </a:r>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968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780E57"/>
                </a:solidFill>
                <a:latin typeface="Book Antiqua" panose="02040602050305030304" pitchFamily="18" charset="0"/>
              </a:rPr>
              <a:t>This week we celebrate the feast of St. Patrick, our patron saint. St. Patrick is an example of one who left house or brothers or sisters or mother or father or children or lands, for the sake of Jesus and for the gospel.</a:t>
            </a:r>
          </a:p>
          <a:p>
            <a:endParaRPr lang="en-US" sz="1800" dirty="0">
              <a:solidFill>
                <a:srgbClr val="780E57"/>
              </a:solidFill>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780E57"/>
                </a:solidFill>
                <a:latin typeface="Book Antiqua" panose="02040602050305030304" pitchFamily="18" charset="0"/>
              </a:rPr>
              <a:t>When he was 16 years old, Irish raiders tore him from the villa of his father, </a:t>
            </a:r>
            <a:r>
              <a:rPr lang="en-US" sz="1800" dirty="0" err="1">
                <a:solidFill>
                  <a:srgbClr val="780E57"/>
                </a:solidFill>
                <a:latin typeface="Book Antiqua" panose="02040602050305030304" pitchFamily="18" charset="0"/>
              </a:rPr>
              <a:t>Calpurnius</a:t>
            </a:r>
            <a:r>
              <a:rPr lang="en-US" sz="1800" dirty="0">
                <a:solidFill>
                  <a:srgbClr val="780E57"/>
                </a:solidFill>
                <a:latin typeface="Book Antiqua" panose="02040602050305030304" pitchFamily="18" charset="0"/>
              </a:rPr>
              <a:t>, a deacon and minor local official, and carried Patrick into slavery in Ireland. He spent six bleak years here as a herdsman, during which time he turned with fervor to his faith. </a:t>
            </a: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9</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723557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14CEC-12E4-D737-FFC5-79EE5666DE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C283D345-CCF1-2718-8C17-64AF4FBFAE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DF972161-BCAE-48DA-5351-382F7F7F5212}"/>
              </a:ext>
            </a:extLst>
          </p:cNvPr>
          <p:cNvSpPr>
            <a:spLocks noGrp="1"/>
          </p:cNvSpPr>
          <p:nvPr>
            <p:ph type="dt" sz="half" idx="10"/>
          </p:nvPr>
        </p:nvSpPr>
        <p:spPr/>
        <p:txBody>
          <a:bodyPr/>
          <a:lstStyle/>
          <a:p>
            <a:fld id="{2D154A20-31BB-4786-9FEA-5AB3F9F5E7D2}" type="datetime1">
              <a:rPr lang="en-IE" smtClean="0"/>
              <a:t>15/03/2024</a:t>
            </a:fld>
            <a:endParaRPr lang="en-IE"/>
          </a:p>
        </p:txBody>
      </p:sp>
      <p:sp>
        <p:nvSpPr>
          <p:cNvPr id="5" name="Footer Placeholder 4">
            <a:extLst>
              <a:ext uri="{FF2B5EF4-FFF2-40B4-BE49-F238E27FC236}">
                <a16:creationId xmlns:a16="http://schemas.microsoft.com/office/drawing/2014/main" id="{373A767D-161D-EFA2-63FE-47B7D4E56FE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A2B6BC4-5BA9-F0A3-B9F0-E60B7D3414A8}"/>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56841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A2E9-97CA-C5C4-EA15-A1E8B4771449}"/>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A5FF651-C461-1A88-B742-3F584E26D4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B914B1F-D405-BEE6-55B6-4102BB14B3C1}"/>
              </a:ext>
            </a:extLst>
          </p:cNvPr>
          <p:cNvSpPr>
            <a:spLocks noGrp="1"/>
          </p:cNvSpPr>
          <p:nvPr>
            <p:ph type="dt" sz="half" idx="10"/>
          </p:nvPr>
        </p:nvSpPr>
        <p:spPr/>
        <p:txBody>
          <a:bodyPr/>
          <a:lstStyle/>
          <a:p>
            <a:fld id="{0CB0E056-B70D-42DA-8C80-512A365306AB}" type="datetime1">
              <a:rPr lang="en-IE" smtClean="0"/>
              <a:t>15/03/2024</a:t>
            </a:fld>
            <a:endParaRPr lang="en-IE"/>
          </a:p>
        </p:txBody>
      </p:sp>
      <p:sp>
        <p:nvSpPr>
          <p:cNvPr id="5" name="Footer Placeholder 4">
            <a:extLst>
              <a:ext uri="{FF2B5EF4-FFF2-40B4-BE49-F238E27FC236}">
                <a16:creationId xmlns:a16="http://schemas.microsoft.com/office/drawing/2014/main" id="{1D095F41-03CC-19F6-05C1-51E5E6C4CAC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C161E58-5CF1-7FDF-F647-A099F60E902D}"/>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65244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8B2444-B8D9-32C9-B4DA-3A73977CF9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04509CA-A463-DD6F-91C7-F03411063A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2391D76-815B-E1DB-6ACA-9D9CBBBDFED4}"/>
              </a:ext>
            </a:extLst>
          </p:cNvPr>
          <p:cNvSpPr>
            <a:spLocks noGrp="1"/>
          </p:cNvSpPr>
          <p:nvPr>
            <p:ph type="dt" sz="half" idx="10"/>
          </p:nvPr>
        </p:nvSpPr>
        <p:spPr/>
        <p:txBody>
          <a:bodyPr/>
          <a:lstStyle/>
          <a:p>
            <a:fld id="{A78FC0EA-CFA6-47A9-A0FC-E459CE56141D}" type="datetime1">
              <a:rPr lang="en-IE" smtClean="0"/>
              <a:t>15/03/2024</a:t>
            </a:fld>
            <a:endParaRPr lang="en-IE"/>
          </a:p>
        </p:txBody>
      </p:sp>
      <p:sp>
        <p:nvSpPr>
          <p:cNvPr id="5" name="Footer Placeholder 4">
            <a:extLst>
              <a:ext uri="{FF2B5EF4-FFF2-40B4-BE49-F238E27FC236}">
                <a16:creationId xmlns:a16="http://schemas.microsoft.com/office/drawing/2014/main" id="{28DB645E-416D-30D0-7F1C-01C1E6C1674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790892B-6A64-5E8F-A5E3-532DA1C60523}"/>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71968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07EA-E2A0-1084-7543-9A03B5E21B1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E516BC4-5255-91D4-E7DC-A176F0B378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ABEC04E-BE9C-05BA-865F-DD355D92DA98}"/>
              </a:ext>
            </a:extLst>
          </p:cNvPr>
          <p:cNvSpPr>
            <a:spLocks noGrp="1"/>
          </p:cNvSpPr>
          <p:nvPr>
            <p:ph type="dt" sz="half" idx="10"/>
          </p:nvPr>
        </p:nvSpPr>
        <p:spPr/>
        <p:txBody>
          <a:bodyPr/>
          <a:lstStyle/>
          <a:p>
            <a:fld id="{A3EE6200-AA8C-4E91-B318-A47767CA5C51}" type="datetime1">
              <a:rPr lang="en-IE" smtClean="0"/>
              <a:t>15/03/2024</a:t>
            </a:fld>
            <a:endParaRPr lang="en-IE"/>
          </a:p>
        </p:txBody>
      </p:sp>
      <p:sp>
        <p:nvSpPr>
          <p:cNvPr id="5" name="Footer Placeholder 4">
            <a:extLst>
              <a:ext uri="{FF2B5EF4-FFF2-40B4-BE49-F238E27FC236}">
                <a16:creationId xmlns:a16="http://schemas.microsoft.com/office/drawing/2014/main" id="{8746CBC6-444B-704A-99D9-F0C531E4194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92BCC79-A977-AC4E-055C-2AD20EF8A48D}"/>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137425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2A2D-AE71-5465-05F9-DFC2E30A7A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4AE4742F-BEC0-F452-E6CB-382A35B7F5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4E72A5-B3E0-9BF2-06E2-A3CD4B811DB5}"/>
              </a:ext>
            </a:extLst>
          </p:cNvPr>
          <p:cNvSpPr>
            <a:spLocks noGrp="1"/>
          </p:cNvSpPr>
          <p:nvPr>
            <p:ph type="dt" sz="half" idx="10"/>
          </p:nvPr>
        </p:nvSpPr>
        <p:spPr/>
        <p:txBody>
          <a:bodyPr/>
          <a:lstStyle/>
          <a:p>
            <a:fld id="{CE4CAAE5-B9AD-4E9C-BADD-E621BC722910}" type="datetime1">
              <a:rPr lang="en-IE" smtClean="0"/>
              <a:t>15/03/2024</a:t>
            </a:fld>
            <a:endParaRPr lang="en-IE"/>
          </a:p>
        </p:txBody>
      </p:sp>
      <p:sp>
        <p:nvSpPr>
          <p:cNvPr id="5" name="Footer Placeholder 4">
            <a:extLst>
              <a:ext uri="{FF2B5EF4-FFF2-40B4-BE49-F238E27FC236}">
                <a16:creationId xmlns:a16="http://schemas.microsoft.com/office/drawing/2014/main" id="{17F304DD-6E71-9A9E-D264-51EB7CC3F27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440C8C7-6E1F-17B3-814B-9E2F71398915}"/>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07856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87E70-E93C-CB1F-5740-BCD0930179D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A09985E6-631C-A54E-C762-68140130D4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0D12C37-31D8-0786-F399-1D815B716E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4640F6A9-C981-0173-0775-58CB05C9E281}"/>
              </a:ext>
            </a:extLst>
          </p:cNvPr>
          <p:cNvSpPr>
            <a:spLocks noGrp="1"/>
          </p:cNvSpPr>
          <p:nvPr>
            <p:ph type="dt" sz="half" idx="10"/>
          </p:nvPr>
        </p:nvSpPr>
        <p:spPr/>
        <p:txBody>
          <a:bodyPr/>
          <a:lstStyle/>
          <a:p>
            <a:fld id="{A8A0335B-1422-4045-9D78-B52ABA183CBE}" type="datetime1">
              <a:rPr lang="en-IE" smtClean="0"/>
              <a:t>15/03/2024</a:t>
            </a:fld>
            <a:endParaRPr lang="en-IE"/>
          </a:p>
        </p:txBody>
      </p:sp>
      <p:sp>
        <p:nvSpPr>
          <p:cNvPr id="6" name="Footer Placeholder 5">
            <a:extLst>
              <a:ext uri="{FF2B5EF4-FFF2-40B4-BE49-F238E27FC236}">
                <a16:creationId xmlns:a16="http://schemas.microsoft.com/office/drawing/2014/main" id="{62076E68-74D1-BD99-887E-CCDBEA9185F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3B835D8-4516-1065-77A2-61FB96E187BA}"/>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22018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F754-D78C-F27D-D943-D0C11C9A1A8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B053C88-A3CE-A59C-3827-5E0DA5E5D2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4488B5-0D32-27C8-58A5-33845B02BE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D399B16-24E0-CF3D-1F3A-7B0E2CCC35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98848D-2CE9-46CC-385A-022D16BE24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A351A13E-48D1-E34A-FB52-0506D7555CE3}"/>
              </a:ext>
            </a:extLst>
          </p:cNvPr>
          <p:cNvSpPr>
            <a:spLocks noGrp="1"/>
          </p:cNvSpPr>
          <p:nvPr>
            <p:ph type="dt" sz="half" idx="10"/>
          </p:nvPr>
        </p:nvSpPr>
        <p:spPr/>
        <p:txBody>
          <a:bodyPr/>
          <a:lstStyle/>
          <a:p>
            <a:fld id="{8AED9617-55CE-4DCB-9971-2C91D8F7C6E4}" type="datetime1">
              <a:rPr lang="en-IE" smtClean="0"/>
              <a:t>15/03/2024</a:t>
            </a:fld>
            <a:endParaRPr lang="en-IE"/>
          </a:p>
        </p:txBody>
      </p:sp>
      <p:sp>
        <p:nvSpPr>
          <p:cNvPr id="8" name="Footer Placeholder 7">
            <a:extLst>
              <a:ext uri="{FF2B5EF4-FFF2-40B4-BE49-F238E27FC236}">
                <a16:creationId xmlns:a16="http://schemas.microsoft.com/office/drawing/2014/main" id="{A5263288-ECF8-1DDC-4379-1B985FD9592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5CAF3ABC-0627-C6FD-B2B6-98FDC5359EF5}"/>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4829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7D83C-5847-D7A7-33C2-759D292EC5CE}"/>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F61C3815-8841-0727-E0C2-F6CD65CA4DAC}"/>
              </a:ext>
            </a:extLst>
          </p:cNvPr>
          <p:cNvSpPr>
            <a:spLocks noGrp="1"/>
          </p:cNvSpPr>
          <p:nvPr>
            <p:ph type="dt" sz="half" idx="10"/>
          </p:nvPr>
        </p:nvSpPr>
        <p:spPr/>
        <p:txBody>
          <a:bodyPr/>
          <a:lstStyle/>
          <a:p>
            <a:fld id="{A3A2ABD5-1EF3-40B9-9181-7E78E97A5FED}" type="datetime1">
              <a:rPr lang="en-IE" smtClean="0"/>
              <a:t>15/03/2024</a:t>
            </a:fld>
            <a:endParaRPr lang="en-IE"/>
          </a:p>
        </p:txBody>
      </p:sp>
      <p:sp>
        <p:nvSpPr>
          <p:cNvPr id="4" name="Footer Placeholder 3">
            <a:extLst>
              <a:ext uri="{FF2B5EF4-FFF2-40B4-BE49-F238E27FC236}">
                <a16:creationId xmlns:a16="http://schemas.microsoft.com/office/drawing/2014/main" id="{A13C49B4-2C34-18E0-219E-8816B64D8D76}"/>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2AC1586-09F0-94C3-9B9B-794256F39529}"/>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22594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4AC1A0-336B-36D9-377C-7EF7A265DBCB}"/>
              </a:ext>
            </a:extLst>
          </p:cNvPr>
          <p:cNvSpPr>
            <a:spLocks noGrp="1"/>
          </p:cNvSpPr>
          <p:nvPr>
            <p:ph type="dt" sz="half" idx="10"/>
          </p:nvPr>
        </p:nvSpPr>
        <p:spPr/>
        <p:txBody>
          <a:bodyPr/>
          <a:lstStyle/>
          <a:p>
            <a:fld id="{7240F23B-4895-470D-B20D-FAB5532C8561}" type="datetime1">
              <a:rPr lang="en-IE" smtClean="0"/>
              <a:t>15/03/2024</a:t>
            </a:fld>
            <a:endParaRPr lang="en-IE"/>
          </a:p>
        </p:txBody>
      </p:sp>
      <p:sp>
        <p:nvSpPr>
          <p:cNvPr id="3" name="Footer Placeholder 2">
            <a:extLst>
              <a:ext uri="{FF2B5EF4-FFF2-40B4-BE49-F238E27FC236}">
                <a16:creationId xmlns:a16="http://schemas.microsoft.com/office/drawing/2014/main" id="{C79371DB-9DA9-1761-B665-27E56CE8E2A3}"/>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CACC53C9-8DF7-0781-7247-2D9F8AACD881}"/>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229291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F5A5-28A1-4E1F-E7FA-A0FA567891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99CBAD1-E6CE-C027-FE39-9EC852DB69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0A57226-B04A-E84C-C593-0F1E1DA94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68133-B952-6EA6-1E77-31E82A63A407}"/>
              </a:ext>
            </a:extLst>
          </p:cNvPr>
          <p:cNvSpPr>
            <a:spLocks noGrp="1"/>
          </p:cNvSpPr>
          <p:nvPr>
            <p:ph type="dt" sz="half" idx="10"/>
          </p:nvPr>
        </p:nvSpPr>
        <p:spPr/>
        <p:txBody>
          <a:bodyPr/>
          <a:lstStyle/>
          <a:p>
            <a:fld id="{0C4D94B7-6ADD-4BFA-A4B8-9DA16CE0C994}" type="datetime1">
              <a:rPr lang="en-IE" smtClean="0"/>
              <a:t>15/03/2024</a:t>
            </a:fld>
            <a:endParaRPr lang="en-IE"/>
          </a:p>
        </p:txBody>
      </p:sp>
      <p:sp>
        <p:nvSpPr>
          <p:cNvPr id="6" name="Footer Placeholder 5">
            <a:extLst>
              <a:ext uri="{FF2B5EF4-FFF2-40B4-BE49-F238E27FC236}">
                <a16:creationId xmlns:a16="http://schemas.microsoft.com/office/drawing/2014/main" id="{E9E33809-C479-3C32-7EBA-535535EBBEC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6D5DC92-C4B7-37E1-EC95-A98B77298984}"/>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46170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AA90C-B89E-EFDA-0AC0-51EF06CD6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30F5067-D383-B706-4EC6-BDB58B9B47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45972935-8D3C-D9B5-6804-81AF96A72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2D513-B86E-ED45-484E-6B85BA4EC666}"/>
              </a:ext>
            </a:extLst>
          </p:cNvPr>
          <p:cNvSpPr>
            <a:spLocks noGrp="1"/>
          </p:cNvSpPr>
          <p:nvPr>
            <p:ph type="dt" sz="half" idx="10"/>
          </p:nvPr>
        </p:nvSpPr>
        <p:spPr/>
        <p:txBody>
          <a:bodyPr/>
          <a:lstStyle/>
          <a:p>
            <a:fld id="{EB11F71E-1A19-43E8-800B-89F744B96A83}" type="datetime1">
              <a:rPr lang="en-IE" smtClean="0"/>
              <a:t>15/03/2024</a:t>
            </a:fld>
            <a:endParaRPr lang="en-IE"/>
          </a:p>
        </p:txBody>
      </p:sp>
      <p:sp>
        <p:nvSpPr>
          <p:cNvPr id="6" name="Footer Placeholder 5">
            <a:extLst>
              <a:ext uri="{FF2B5EF4-FFF2-40B4-BE49-F238E27FC236}">
                <a16:creationId xmlns:a16="http://schemas.microsoft.com/office/drawing/2014/main" id="{F39B22F5-D846-6C4B-4549-08E92D15F06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3331238-324E-8AEF-9D93-C8B54D664B0A}"/>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760437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258715-E04D-927D-2516-118C7DB459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AC48B05-05FB-0E78-A119-681E0231E3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4B4D97C-88AB-20BB-BDBE-CD257ACB54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F1544-6432-472D-8596-7345C032741F}" type="datetime1">
              <a:rPr lang="en-IE" smtClean="0"/>
              <a:t>15/03/2024</a:t>
            </a:fld>
            <a:endParaRPr lang="en-IE"/>
          </a:p>
        </p:txBody>
      </p:sp>
      <p:sp>
        <p:nvSpPr>
          <p:cNvPr id="5" name="Footer Placeholder 4">
            <a:extLst>
              <a:ext uri="{FF2B5EF4-FFF2-40B4-BE49-F238E27FC236}">
                <a16:creationId xmlns:a16="http://schemas.microsoft.com/office/drawing/2014/main" id="{DB8BD3FC-BF2B-7BC4-E6FF-2D4039A89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3E08C3A3-3DA5-30D8-57F7-C7AAA1ED14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5F4A6-604D-4269-B2EE-7F948279E5B4}" type="slidenum">
              <a:rPr lang="en-IE" smtClean="0"/>
              <a:t>‹#›</a:t>
            </a:fld>
            <a:endParaRPr lang="en-IE"/>
          </a:p>
        </p:txBody>
      </p:sp>
    </p:spTree>
    <p:extLst>
      <p:ext uri="{BB962C8B-B14F-4D97-AF65-F5344CB8AC3E}">
        <p14:creationId xmlns:p14="http://schemas.microsoft.com/office/powerpoint/2010/main" val="2561052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4.xml"/><Relationship Id="rId7" Type="http://schemas.openxmlformats.org/officeDocument/2006/relationships/image" Target="../media/image19.sv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5.xml"/><Relationship Id="rId7" Type="http://schemas.openxmlformats.org/officeDocument/2006/relationships/image" Target="../media/image22.sv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6.xml"/><Relationship Id="rId7" Type="http://schemas.openxmlformats.org/officeDocument/2006/relationships/image" Target="../media/image26.sv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87B5DF63-A931-1C92-0134-CCE557DE5BC3}"/>
              </a:ext>
            </a:extLst>
          </p:cNvPr>
          <p:cNvSpPr>
            <a:spLocks noGrp="1"/>
          </p:cNvSpPr>
          <p:nvPr>
            <p:ph type="subTitle" idx="1"/>
          </p:nvPr>
        </p:nvSpPr>
        <p:spPr>
          <a:xfrm>
            <a:off x="675908" y="4738431"/>
            <a:ext cx="11054881" cy="1427908"/>
          </a:xfrm>
        </p:spPr>
        <p:txBody>
          <a:bodyPr anchor="t">
            <a:normAutofit/>
          </a:bodyPr>
          <a:lstStyle/>
          <a:p>
            <a:r>
              <a:rPr lang="en-IE" sz="3600" b="1" dirty="0">
                <a:solidFill>
                  <a:srgbClr val="780E57"/>
                </a:solidFill>
                <a:latin typeface="Book Antiqua" panose="02040602050305030304" pitchFamily="18" charset="0"/>
              </a:rPr>
              <a:t>Session 6 – 5</a:t>
            </a:r>
            <a:r>
              <a:rPr lang="en-IE" sz="3600" b="1" baseline="30000" dirty="0">
                <a:solidFill>
                  <a:srgbClr val="780E57"/>
                </a:solidFill>
                <a:latin typeface="Book Antiqua" panose="02040602050305030304" pitchFamily="18" charset="0"/>
              </a:rPr>
              <a:t>th</a:t>
            </a:r>
            <a:r>
              <a:rPr lang="en-IE" sz="3600" b="1" dirty="0">
                <a:solidFill>
                  <a:srgbClr val="780E57"/>
                </a:solidFill>
                <a:latin typeface="Book Antiqua" panose="02040602050305030304" pitchFamily="18" charset="0"/>
              </a:rPr>
              <a:t> Week of Lent</a:t>
            </a:r>
          </a:p>
          <a:p>
            <a:r>
              <a:rPr lang="en-IE" sz="3600" b="1" dirty="0">
                <a:solidFill>
                  <a:srgbClr val="780E57"/>
                </a:solidFill>
                <a:latin typeface="Book Antiqua" panose="02040602050305030304" pitchFamily="18" charset="0"/>
              </a:rPr>
              <a:t>Why should I hope in the Church in 2024?</a:t>
            </a:r>
          </a:p>
        </p:txBody>
      </p:sp>
      <p:grpSp>
        <p:nvGrpSpPr>
          <p:cNvPr id="41" name="Group 40">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29" name="Freeform: Shape 28">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4" name="Freeform: Shape 43">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45" name="Freeform: Shape 44">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ubtitle 4">
            <a:extLst>
              <a:ext uri="{FF2B5EF4-FFF2-40B4-BE49-F238E27FC236}">
                <a16:creationId xmlns:a16="http://schemas.microsoft.com/office/drawing/2014/main" id="{1355F22C-DCD2-0F3B-3B3E-9265649A93DE}"/>
              </a:ext>
            </a:extLst>
          </p:cNvPr>
          <p:cNvSpPr txBox="1">
            <a:spLocks/>
          </p:cNvSpPr>
          <p:nvPr/>
        </p:nvSpPr>
        <p:spPr>
          <a:xfrm>
            <a:off x="0" y="6424245"/>
            <a:ext cx="12192000" cy="4337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sp>
        <p:nvSpPr>
          <p:cNvPr id="6" name="Title 3">
            <a:extLst>
              <a:ext uri="{FF2B5EF4-FFF2-40B4-BE49-F238E27FC236}">
                <a16:creationId xmlns:a16="http://schemas.microsoft.com/office/drawing/2014/main" id="{AA958C21-E4A6-B1EC-8CB5-50A0251614BE}"/>
              </a:ext>
            </a:extLst>
          </p:cNvPr>
          <p:cNvSpPr>
            <a:spLocks noGrp="1"/>
          </p:cNvSpPr>
          <p:nvPr>
            <p:ph type="ctrTitle"/>
          </p:nvPr>
        </p:nvSpPr>
        <p:spPr>
          <a:xfrm>
            <a:off x="5991173" y="1047376"/>
            <a:ext cx="5524919" cy="2872124"/>
          </a:xfrm>
        </p:spPr>
        <p:txBody>
          <a:bodyPr anchor="b">
            <a:normAutofit/>
          </a:bodyPr>
          <a:lstStyle/>
          <a:p>
            <a:r>
              <a:rPr lang="en-IE" b="1" dirty="0">
                <a:solidFill>
                  <a:srgbClr val="780E57"/>
                </a:solidFill>
                <a:latin typeface="Book Antiqua" panose="02040602050305030304" pitchFamily="18" charset="0"/>
              </a:rPr>
              <a:t>Finding hope in a hopeless world</a:t>
            </a:r>
          </a:p>
        </p:txBody>
      </p:sp>
      <p:pic>
        <p:nvPicPr>
          <p:cNvPr id="7" name="Picture 6" descr="A person holding a word above a body of water&#10;&#10;Description automatically generated">
            <a:extLst>
              <a:ext uri="{FF2B5EF4-FFF2-40B4-BE49-F238E27FC236}">
                <a16:creationId xmlns:a16="http://schemas.microsoft.com/office/drawing/2014/main" id="{99E3902C-C9B2-0EC6-2FA5-86070A54DF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5908" y="673691"/>
            <a:ext cx="4575065" cy="3619495"/>
          </a:xfrm>
          <a:prstGeom prst="rect">
            <a:avLst/>
          </a:prstGeom>
          <a:ln>
            <a:solidFill>
              <a:srgbClr val="741558"/>
            </a:solidFill>
          </a:ln>
        </p:spPr>
      </p:pic>
    </p:spTree>
    <p:extLst>
      <p:ext uri="{BB962C8B-B14F-4D97-AF65-F5344CB8AC3E}">
        <p14:creationId xmlns:p14="http://schemas.microsoft.com/office/powerpoint/2010/main" val="1527983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itle 5">
            <a:extLst>
              <a:ext uri="{FF2B5EF4-FFF2-40B4-BE49-F238E27FC236}">
                <a16:creationId xmlns:a16="http://schemas.microsoft.com/office/drawing/2014/main" id="{56603579-8A73-83E7-7F6B-885DDD0CBCC5}"/>
              </a:ext>
            </a:extLst>
          </p:cNvPr>
          <p:cNvSpPr>
            <a:spLocks noGrp="1"/>
          </p:cNvSpPr>
          <p:nvPr>
            <p:ph type="title"/>
          </p:nvPr>
        </p:nvSpPr>
        <p:spPr>
          <a:xfrm>
            <a:off x="0" y="365124"/>
            <a:ext cx="12192000" cy="1325563"/>
          </a:xfrm>
        </p:spPr>
        <p:txBody>
          <a:bodyPr/>
          <a:lstStyle/>
          <a:p>
            <a:pPr algn="ctr"/>
            <a:r>
              <a:rPr lang="en-IE" b="1" dirty="0">
                <a:solidFill>
                  <a:srgbClr val="780E57"/>
                </a:solidFill>
                <a:latin typeface="Book Antiqua" panose="02040602050305030304" pitchFamily="18" charset="0"/>
              </a:rPr>
              <a:t>St. Patrick and hopeful perseverance</a:t>
            </a:r>
          </a:p>
        </p:txBody>
      </p:sp>
      <p:sp>
        <p:nvSpPr>
          <p:cNvPr id="2" name="Subtitle 4">
            <a:extLst>
              <a:ext uri="{FF2B5EF4-FFF2-40B4-BE49-F238E27FC236}">
                <a16:creationId xmlns:a16="http://schemas.microsoft.com/office/drawing/2014/main" id="{D506875D-40B3-1C6A-861C-3F158290300E}"/>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800" b="1" i="0" u="none" strike="noStrike" kern="1200" cap="none" spc="0" normalizeH="0" baseline="0" noProof="0" dirty="0">
                <a:ln>
                  <a:noFill/>
                </a:ln>
                <a:solidFill>
                  <a:srgbClr val="780E57"/>
                </a:solidFill>
                <a:effectLst/>
                <a:uLnTx/>
                <a:uFillTx/>
                <a:latin typeface="Book Antiqua" panose="02040602050305030304" pitchFamily="18" charset="0"/>
                <a:ea typeface="+mn-ea"/>
                <a:cs typeface="+mn-cs"/>
              </a:rPr>
              <a:t>DIOCESE OF CORK &amp; ROSS                                                                                                                                         Lent 2024</a:t>
            </a:r>
          </a:p>
        </p:txBody>
      </p:sp>
      <p:sp>
        <p:nvSpPr>
          <p:cNvPr id="4" name="Title 5">
            <a:extLst>
              <a:ext uri="{FF2B5EF4-FFF2-40B4-BE49-F238E27FC236}">
                <a16:creationId xmlns:a16="http://schemas.microsoft.com/office/drawing/2014/main" id="{16FCDF43-D315-7825-51B4-147D6F88785F}"/>
              </a:ext>
            </a:extLst>
          </p:cNvPr>
          <p:cNvSpPr txBox="1">
            <a:spLocks/>
          </p:cNvSpPr>
          <p:nvPr/>
        </p:nvSpPr>
        <p:spPr>
          <a:xfrm>
            <a:off x="559774" y="2155371"/>
            <a:ext cx="11224846" cy="2760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lang="en-US" sz="2800" dirty="0">
                <a:solidFill>
                  <a:srgbClr val="780E57"/>
                </a:solidFill>
                <a:latin typeface="Book Antiqua" panose="02040602050305030304" pitchFamily="18" charset="0"/>
              </a:rPr>
              <a:t>“T</a:t>
            </a:r>
            <a:r>
              <a:rPr kumimoji="0" lang="en-US"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he Lord opened up my awareness of my lack of faith. Even though it came about late, I recognised my failings. </a:t>
            </a: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So I turned with all my heart to the Lord my God.” </a:t>
            </a: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(St. Patrick, </a:t>
            </a:r>
            <a:r>
              <a:rPr kumimoji="0" lang="en-US" sz="2800" b="0" i="1"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The Confessions</a:t>
            </a:r>
            <a:r>
              <a:rPr kumimoji="0" lang="en-US"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a:t>
            </a:r>
          </a:p>
        </p:txBody>
      </p:sp>
    </p:spTree>
    <p:extLst>
      <p:ext uri="{BB962C8B-B14F-4D97-AF65-F5344CB8AC3E}">
        <p14:creationId xmlns:p14="http://schemas.microsoft.com/office/powerpoint/2010/main" val="258753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A stained glass window with a person holding a staff&#10;&#10;Description automatically generated">
            <a:extLst>
              <a:ext uri="{FF2B5EF4-FFF2-40B4-BE49-F238E27FC236}">
                <a16:creationId xmlns:a16="http://schemas.microsoft.com/office/drawing/2014/main" id="{7E9AE9B9-8DCD-014A-F442-829D0FD7E9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0464" y="0"/>
            <a:ext cx="3171071" cy="6858000"/>
          </a:xfrm>
          <a:prstGeom prst="rect">
            <a:avLst/>
          </a:prstGeom>
        </p:spPr>
      </p:pic>
    </p:spTree>
    <p:extLst>
      <p:ext uri="{BB962C8B-B14F-4D97-AF65-F5344CB8AC3E}">
        <p14:creationId xmlns:p14="http://schemas.microsoft.com/office/powerpoint/2010/main" val="82418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itle 5">
            <a:extLst>
              <a:ext uri="{FF2B5EF4-FFF2-40B4-BE49-F238E27FC236}">
                <a16:creationId xmlns:a16="http://schemas.microsoft.com/office/drawing/2014/main" id="{56603579-8A73-83E7-7F6B-885DDD0CBCC5}"/>
              </a:ext>
            </a:extLst>
          </p:cNvPr>
          <p:cNvSpPr>
            <a:spLocks noGrp="1"/>
          </p:cNvSpPr>
          <p:nvPr>
            <p:ph type="title"/>
          </p:nvPr>
        </p:nvSpPr>
        <p:spPr>
          <a:xfrm>
            <a:off x="0" y="365124"/>
            <a:ext cx="12192000" cy="1325563"/>
          </a:xfrm>
        </p:spPr>
        <p:txBody>
          <a:bodyPr/>
          <a:lstStyle/>
          <a:p>
            <a:pPr algn="ctr"/>
            <a:r>
              <a:rPr lang="en-IE" b="1" dirty="0">
                <a:solidFill>
                  <a:srgbClr val="780E57"/>
                </a:solidFill>
                <a:latin typeface="Book Antiqua" panose="02040602050305030304" pitchFamily="18" charset="0"/>
              </a:rPr>
              <a:t>St. Patrick and hopeful perseverance</a:t>
            </a:r>
          </a:p>
        </p:txBody>
      </p:sp>
      <p:sp>
        <p:nvSpPr>
          <p:cNvPr id="2" name="Subtitle 4">
            <a:extLst>
              <a:ext uri="{FF2B5EF4-FFF2-40B4-BE49-F238E27FC236}">
                <a16:creationId xmlns:a16="http://schemas.microsoft.com/office/drawing/2014/main" id="{D506875D-40B3-1C6A-861C-3F158290300E}"/>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800" b="1" i="0" u="none" strike="noStrike" kern="1200" cap="none" spc="0" normalizeH="0" baseline="0" noProof="0" dirty="0">
                <a:ln>
                  <a:noFill/>
                </a:ln>
                <a:solidFill>
                  <a:srgbClr val="780E57"/>
                </a:solidFill>
                <a:effectLst/>
                <a:uLnTx/>
                <a:uFillTx/>
                <a:latin typeface="Book Antiqua" panose="02040602050305030304" pitchFamily="18" charset="0"/>
                <a:ea typeface="+mn-ea"/>
                <a:cs typeface="+mn-cs"/>
              </a:rPr>
              <a:t>DIOCESE OF CORK &amp; ROSS                                                                                                                                         Lent 2024</a:t>
            </a:r>
          </a:p>
        </p:txBody>
      </p:sp>
      <p:sp>
        <p:nvSpPr>
          <p:cNvPr id="4" name="Title 5">
            <a:extLst>
              <a:ext uri="{FF2B5EF4-FFF2-40B4-BE49-F238E27FC236}">
                <a16:creationId xmlns:a16="http://schemas.microsoft.com/office/drawing/2014/main" id="{A581FB4C-F773-425F-446B-C612C2F983BA}"/>
              </a:ext>
            </a:extLst>
          </p:cNvPr>
          <p:cNvSpPr txBox="1">
            <a:spLocks/>
          </p:cNvSpPr>
          <p:nvPr/>
        </p:nvSpPr>
        <p:spPr>
          <a:xfrm>
            <a:off x="559774" y="2155371"/>
            <a:ext cx="11224846" cy="2760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lang="en-US" sz="2800" dirty="0">
                <a:solidFill>
                  <a:srgbClr val="780E57"/>
                </a:solidFill>
                <a:latin typeface="Book Antiqua" panose="02040602050305030304" pitchFamily="18" charset="0"/>
              </a:rPr>
              <a:t>““Daily I expect murder, fraud, or captivity, </a:t>
            </a:r>
          </a:p>
          <a:p>
            <a:pPr marL="0" marR="0" lvl="0" indent="0" algn="ctr" defTabSz="914400" rtl="0" eaLnBrk="1" fontAlgn="auto" latinLnBrk="0" hangingPunct="1">
              <a:lnSpc>
                <a:spcPct val="120000"/>
              </a:lnSpc>
              <a:spcBef>
                <a:spcPct val="0"/>
              </a:spcBef>
              <a:spcAft>
                <a:spcPts val="0"/>
              </a:spcAft>
              <a:buClrTx/>
              <a:buSzTx/>
              <a:buFontTx/>
              <a:buNone/>
              <a:tabLst/>
              <a:defRPr/>
            </a:pPr>
            <a:r>
              <a:rPr lang="en-US" sz="2800" dirty="0">
                <a:solidFill>
                  <a:srgbClr val="780E57"/>
                </a:solidFill>
                <a:latin typeface="Book Antiqua" panose="02040602050305030304" pitchFamily="18" charset="0"/>
              </a:rPr>
              <a:t>but I fear none of these things because of the promise of heaven</a:t>
            </a:r>
            <a:r>
              <a:rPr kumimoji="0" lang="en-US"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 </a:t>
            </a: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(St. Patrick, </a:t>
            </a:r>
            <a:r>
              <a:rPr kumimoji="0" lang="en-US" sz="2800" b="0" i="1"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The Confessions</a:t>
            </a:r>
            <a:r>
              <a:rPr kumimoji="0" lang="en-US"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a:t>
            </a:r>
          </a:p>
        </p:txBody>
      </p:sp>
    </p:spTree>
    <p:extLst>
      <p:ext uri="{BB962C8B-B14F-4D97-AF65-F5344CB8AC3E}">
        <p14:creationId xmlns:p14="http://schemas.microsoft.com/office/powerpoint/2010/main" val="137189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A painting of a person in a robe&#10;&#10;Description automatically generated">
            <a:extLst>
              <a:ext uri="{FF2B5EF4-FFF2-40B4-BE49-F238E27FC236}">
                <a16:creationId xmlns:a16="http://schemas.microsoft.com/office/drawing/2014/main" id="{1591E6DA-10E8-140D-4C5C-08842221DE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2268" y="0"/>
            <a:ext cx="4847463" cy="6858000"/>
          </a:xfrm>
          <a:prstGeom prst="rect">
            <a:avLst/>
          </a:prstGeom>
        </p:spPr>
      </p:pic>
    </p:spTree>
    <p:extLst>
      <p:ext uri="{BB962C8B-B14F-4D97-AF65-F5344CB8AC3E}">
        <p14:creationId xmlns:p14="http://schemas.microsoft.com/office/powerpoint/2010/main" val="137402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Subtitle 4">
            <a:extLst>
              <a:ext uri="{FF2B5EF4-FFF2-40B4-BE49-F238E27FC236}">
                <a16:creationId xmlns:a16="http://schemas.microsoft.com/office/drawing/2014/main" id="{2DD7F7B4-725B-61F7-540D-64F777228B9A}"/>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800" b="1" i="0" u="none" strike="noStrike" kern="1200" cap="none" spc="0" normalizeH="0" baseline="0" noProof="0" dirty="0">
                <a:ln>
                  <a:noFill/>
                </a:ln>
                <a:solidFill>
                  <a:srgbClr val="780E57"/>
                </a:solidFill>
                <a:effectLst/>
                <a:uLnTx/>
                <a:uFillTx/>
                <a:latin typeface="Book Antiqua" panose="02040602050305030304" pitchFamily="18" charset="0"/>
                <a:ea typeface="+mn-ea"/>
                <a:cs typeface="+mn-cs"/>
              </a:rPr>
              <a:t>DIOCESE OF CORK &amp; ROSS                                                                                                                                         Lent 2024</a:t>
            </a:r>
          </a:p>
        </p:txBody>
      </p:sp>
      <p:sp>
        <p:nvSpPr>
          <p:cNvPr id="9" name="Title 5">
            <a:extLst>
              <a:ext uri="{FF2B5EF4-FFF2-40B4-BE49-F238E27FC236}">
                <a16:creationId xmlns:a16="http://schemas.microsoft.com/office/drawing/2014/main" id="{A6E06137-F735-A073-AA4A-1B1145B36686}"/>
              </a:ext>
            </a:extLst>
          </p:cNvPr>
          <p:cNvSpPr txBox="1">
            <a:spLocks/>
          </p:cNvSpPr>
          <p:nvPr/>
        </p:nvSpPr>
        <p:spPr>
          <a:xfrm>
            <a:off x="-4" y="2042779"/>
            <a:ext cx="12192000" cy="28966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780E57"/>
                </a:solidFill>
                <a:latin typeface="Book Antiqua" panose="02040602050305030304" pitchFamily="18" charset="0"/>
              </a:rPr>
              <a:t>What can we learn from St. Patrick today?</a:t>
            </a:r>
          </a:p>
          <a:p>
            <a:pPr algn="ctr"/>
            <a:endParaRPr lang="en-US" sz="2800" dirty="0">
              <a:solidFill>
                <a:srgbClr val="780E57"/>
              </a:solidFill>
              <a:latin typeface="Book Antiqua" panose="02040602050305030304" pitchFamily="18" charset="0"/>
            </a:endParaRPr>
          </a:p>
          <a:p>
            <a:pPr algn="ctr"/>
            <a:r>
              <a:rPr lang="en-US" sz="2800" dirty="0">
                <a:solidFill>
                  <a:srgbClr val="780E57"/>
                </a:solidFill>
                <a:latin typeface="Book Antiqua" panose="02040602050305030304" pitchFamily="18" charset="0"/>
              </a:rPr>
              <a:t>How can I be a disciple maker like St. Patrick?</a:t>
            </a:r>
          </a:p>
          <a:p>
            <a:pPr algn="ctr"/>
            <a:endParaRPr lang="en-US" sz="2800" dirty="0">
              <a:solidFill>
                <a:srgbClr val="780E57"/>
              </a:solidFill>
              <a:latin typeface="Book Antiqua" panose="02040602050305030304" pitchFamily="18" charset="0"/>
            </a:endParaRPr>
          </a:p>
          <a:p>
            <a:pPr algn="ctr"/>
            <a:endParaRPr lang="en-IE" sz="2800" dirty="0">
              <a:solidFill>
                <a:srgbClr val="780E57"/>
              </a:solidFill>
              <a:latin typeface="Book Antiqua" panose="02040602050305030304" pitchFamily="18" charset="0"/>
            </a:endParaRPr>
          </a:p>
        </p:txBody>
      </p:sp>
      <p:sp>
        <p:nvSpPr>
          <p:cNvPr id="10" name="Title 5">
            <a:extLst>
              <a:ext uri="{FF2B5EF4-FFF2-40B4-BE49-F238E27FC236}">
                <a16:creationId xmlns:a16="http://schemas.microsoft.com/office/drawing/2014/main" id="{A055545C-410C-B29C-C72E-86B8A79029AD}"/>
              </a:ext>
            </a:extLst>
          </p:cNvPr>
          <p:cNvSpPr>
            <a:spLocks noGrp="1"/>
          </p:cNvSpPr>
          <p:nvPr>
            <p:ph type="title"/>
          </p:nvPr>
        </p:nvSpPr>
        <p:spPr>
          <a:xfrm>
            <a:off x="0" y="554400"/>
            <a:ext cx="12192000" cy="1325563"/>
          </a:xfrm>
        </p:spPr>
        <p:txBody>
          <a:bodyPr/>
          <a:lstStyle/>
          <a:p>
            <a:pPr algn="ctr"/>
            <a:r>
              <a:rPr lang="en-IE" b="1" dirty="0">
                <a:solidFill>
                  <a:srgbClr val="780E57"/>
                </a:solidFill>
                <a:latin typeface="Book Antiqua" panose="02040602050305030304" pitchFamily="18" charset="0"/>
              </a:rPr>
              <a:t>Reflection</a:t>
            </a:r>
          </a:p>
        </p:txBody>
      </p:sp>
      <p:pic>
        <p:nvPicPr>
          <p:cNvPr id="11" name="Graphic 10">
            <a:extLst>
              <a:ext uri="{FF2B5EF4-FFF2-40B4-BE49-F238E27FC236}">
                <a16:creationId xmlns:a16="http://schemas.microsoft.com/office/drawing/2014/main" id="{FE056C0A-FE75-58DC-F641-E66ABCBA7BC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03330" y="388958"/>
            <a:ext cx="1656446" cy="1656446"/>
          </a:xfrm>
          <a:prstGeom prst="rect">
            <a:avLst/>
          </a:prstGeom>
        </p:spPr>
      </p:pic>
      <p:pic>
        <p:nvPicPr>
          <p:cNvPr id="12" name="Graphic 11">
            <a:extLst>
              <a:ext uri="{FF2B5EF4-FFF2-40B4-BE49-F238E27FC236}">
                <a16:creationId xmlns:a16="http://schemas.microsoft.com/office/drawing/2014/main" id="{7EC968B9-E7FB-C9B3-1B8F-691C4164368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1882" y="474840"/>
            <a:ext cx="1251856" cy="1251856"/>
          </a:xfrm>
          <a:prstGeom prst="rect">
            <a:avLst/>
          </a:prstGeom>
        </p:spPr>
      </p:pic>
      <p:pic>
        <p:nvPicPr>
          <p:cNvPr id="4" name="Picture 3" descr="A purple line art of a pause button&#10;&#10;Description automatically generated">
            <a:extLst>
              <a:ext uri="{FF2B5EF4-FFF2-40B4-BE49-F238E27FC236}">
                <a16:creationId xmlns:a16="http://schemas.microsoft.com/office/drawing/2014/main" id="{A30D57ED-15A7-B0F1-A8BC-6F868B20FE3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454288" y="2776721"/>
            <a:ext cx="1354529" cy="1304556"/>
          </a:xfrm>
          <a:prstGeom prst="rect">
            <a:avLst/>
          </a:prstGeom>
        </p:spPr>
      </p:pic>
    </p:spTree>
    <p:custDataLst>
      <p:tags r:id="rId1"/>
    </p:custDataLst>
    <p:extLst>
      <p:ext uri="{BB962C8B-B14F-4D97-AF65-F5344CB8AC3E}">
        <p14:creationId xmlns:p14="http://schemas.microsoft.com/office/powerpoint/2010/main" val="326341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alphaModFix amt="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Subtitle 4">
            <a:extLst>
              <a:ext uri="{FF2B5EF4-FFF2-40B4-BE49-F238E27FC236}">
                <a16:creationId xmlns:a16="http://schemas.microsoft.com/office/drawing/2014/main" id="{B5480EAC-536A-EA2F-4A98-521661B16628}"/>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800" b="1" i="0" u="none" strike="noStrike" kern="1200" cap="none" spc="0" normalizeH="0" baseline="0" noProof="0" dirty="0">
                <a:ln>
                  <a:noFill/>
                </a:ln>
                <a:solidFill>
                  <a:srgbClr val="780E57"/>
                </a:solidFill>
                <a:effectLst/>
                <a:uLnTx/>
                <a:uFillTx/>
                <a:latin typeface="Book Antiqua" panose="02040602050305030304" pitchFamily="18" charset="0"/>
                <a:ea typeface="+mn-ea"/>
                <a:cs typeface="+mn-cs"/>
              </a:rPr>
              <a:t>DIOCESE OF CORK &amp; ROSS                                                                                                                                         Lent 2024</a:t>
            </a:r>
          </a:p>
        </p:txBody>
      </p:sp>
      <p:sp>
        <p:nvSpPr>
          <p:cNvPr id="9" name="Title 5">
            <a:extLst>
              <a:ext uri="{FF2B5EF4-FFF2-40B4-BE49-F238E27FC236}">
                <a16:creationId xmlns:a16="http://schemas.microsoft.com/office/drawing/2014/main" id="{B3A6A394-E73B-1107-0F40-524BAC6B9EBD}"/>
              </a:ext>
            </a:extLst>
          </p:cNvPr>
          <p:cNvSpPr>
            <a:spLocks noGrp="1"/>
          </p:cNvSpPr>
          <p:nvPr>
            <p:ph type="title"/>
          </p:nvPr>
        </p:nvSpPr>
        <p:spPr>
          <a:xfrm>
            <a:off x="-4" y="667302"/>
            <a:ext cx="12192000" cy="587037"/>
          </a:xfrm>
        </p:spPr>
        <p:txBody>
          <a:bodyPr>
            <a:normAutofit fontScale="90000"/>
          </a:bodyPr>
          <a:lstStyle/>
          <a:p>
            <a:pPr algn="ctr"/>
            <a:r>
              <a:rPr lang="en-IE" b="1" dirty="0">
                <a:solidFill>
                  <a:srgbClr val="780E57"/>
                </a:solidFill>
                <a:latin typeface="Book Antiqua" panose="02040602050305030304" pitchFamily="18" charset="0"/>
              </a:rPr>
              <a:t>Prayer</a:t>
            </a:r>
          </a:p>
        </p:txBody>
      </p:sp>
      <p:pic>
        <p:nvPicPr>
          <p:cNvPr id="10" name="Picture 9" descr="A purple candle with a leaf&#10;&#10;Description automatically generated">
            <a:extLst>
              <a:ext uri="{FF2B5EF4-FFF2-40B4-BE49-F238E27FC236}">
                <a16:creationId xmlns:a16="http://schemas.microsoft.com/office/drawing/2014/main" id="{DEAC8EC3-1228-7F68-8EA2-B0A171D7A54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3826" y="492735"/>
            <a:ext cx="1012373" cy="936173"/>
          </a:xfrm>
          <a:prstGeom prst="rect">
            <a:avLst/>
          </a:prstGeom>
        </p:spPr>
      </p:pic>
      <p:pic>
        <p:nvPicPr>
          <p:cNvPr id="11" name="Graphic 10">
            <a:extLst>
              <a:ext uri="{FF2B5EF4-FFF2-40B4-BE49-F238E27FC236}">
                <a16:creationId xmlns:a16="http://schemas.microsoft.com/office/drawing/2014/main" id="{B3110580-7D3A-0989-69FB-F4CE4663669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667794" y="492735"/>
            <a:ext cx="1020379" cy="1020379"/>
          </a:xfrm>
          <a:prstGeom prst="rect">
            <a:avLst/>
          </a:prstGeom>
        </p:spPr>
      </p:pic>
      <p:sp>
        <p:nvSpPr>
          <p:cNvPr id="13" name="Title 5">
            <a:extLst>
              <a:ext uri="{FF2B5EF4-FFF2-40B4-BE49-F238E27FC236}">
                <a16:creationId xmlns:a16="http://schemas.microsoft.com/office/drawing/2014/main" id="{E0BE6B7E-7F8D-CB36-5191-E9803C5548BB}"/>
              </a:ext>
            </a:extLst>
          </p:cNvPr>
          <p:cNvSpPr txBox="1">
            <a:spLocks/>
          </p:cNvSpPr>
          <p:nvPr/>
        </p:nvSpPr>
        <p:spPr>
          <a:xfrm>
            <a:off x="503826" y="1496458"/>
            <a:ext cx="11189677" cy="44847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780E57"/>
                </a:solidFill>
                <a:latin typeface="Book Antiqua" panose="02040602050305030304" pitchFamily="18" charset="0"/>
              </a:rPr>
              <a:t>Christ with me, Christ before me,</a:t>
            </a:r>
          </a:p>
          <a:p>
            <a:pPr algn="ctr"/>
            <a:r>
              <a:rPr lang="en-US" sz="2800" dirty="0">
                <a:solidFill>
                  <a:srgbClr val="780E57"/>
                </a:solidFill>
                <a:latin typeface="Book Antiqua" panose="02040602050305030304" pitchFamily="18" charset="0"/>
              </a:rPr>
              <a:t>Christ behind me, Christ in me,</a:t>
            </a:r>
          </a:p>
          <a:p>
            <a:pPr algn="ctr"/>
            <a:r>
              <a:rPr lang="en-US" sz="2800" dirty="0">
                <a:solidFill>
                  <a:srgbClr val="780E57"/>
                </a:solidFill>
                <a:latin typeface="Book Antiqua" panose="02040602050305030304" pitchFamily="18" charset="0"/>
              </a:rPr>
              <a:t>Christ beneath me, Christ above me,</a:t>
            </a:r>
          </a:p>
          <a:p>
            <a:pPr algn="ctr"/>
            <a:r>
              <a:rPr lang="en-US" sz="2800" dirty="0">
                <a:solidFill>
                  <a:srgbClr val="780E57"/>
                </a:solidFill>
                <a:latin typeface="Book Antiqua" panose="02040602050305030304" pitchFamily="18" charset="0"/>
              </a:rPr>
              <a:t>Christ on my right, Christ on my left,</a:t>
            </a:r>
          </a:p>
          <a:p>
            <a:pPr algn="ctr"/>
            <a:r>
              <a:rPr lang="en-US" sz="2800" dirty="0">
                <a:solidFill>
                  <a:srgbClr val="780E57"/>
                </a:solidFill>
                <a:latin typeface="Book Antiqua" panose="02040602050305030304" pitchFamily="18" charset="0"/>
              </a:rPr>
              <a:t>Christ when I lie down, Christ when I sit down,</a:t>
            </a:r>
          </a:p>
          <a:p>
            <a:pPr algn="ctr"/>
            <a:r>
              <a:rPr lang="en-US" sz="2800" dirty="0">
                <a:solidFill>
                  <a:srgbClr val="780E57"/>
                </a:solidFill>
                <a:latin typeface="Book Antiqua" panose="02040602050305030304" pitchFamily="18" charset="0"/>
              </a:rPr>
              <a:t>Christ when I arise, </a:t>
            </a:r>
          </a:p>
          <a:p>
            <a:pPr algn="ctr"/>
            <a:r>
              <a:rPr lang="en-US" sz="2800" dirty="0">
                <a:solidFill>
                  <a:srgbClr val="780E57"/>
                </a:solidFill>
                <a:latin typeface="Book Antiqua" panose="02040602050305030304" pitchFamily="18" charset="0"/>
              </a:rPr>
              <a:t>Christ in the heart of everyone who thinks of me,</a:t>
            </a:r>
          </a:p>
          <a:p>
            <a:pPr algn="ctr"/>
            <a:r>
              <a:rPr lang="en-US" sz="2800" dirty="0">
                <a:solidFill>
                  <a:srgbClr val="780E57"/>
                </a:solidFill>
                <a:latin typeface="Book Antiqua" panose="02040602050305030304" pitchFamily="18" charset="0"/>
              </a:rPr>
              <a:t>Christ in the mouth of everyone who speaks of me,</a:t>
            </a:r>
          </a:p>
          <a:p>
            <a:pPr algn="ctr"/>
            <a:r>
              <a:rPr lang="en-US" sz="2800" dirty="0">
                <a:solidFill>
                  <a:srgbClr val="780E57"/>
                </a:solidFill>
                <a:latin typeface="Book Antiqua" panose="02040602050305030304" pitchFamily="18" charset="0"/>
              </a:rPr>
              <a:t>Christ in every eye that sees me,</a:t>
            </a:r>
          </a:p>
          <a:p>
            <a:pPr algn="ctr"/>
            <a:r>
              <a:rPr lang="en-US" sz="2800" dirty="0">
                <a:solidFill>
                  <a:srgbClr val="780E57"/>
                </a:solidFill>
                <a:latin typeface="Book Antiqua" panose="02040602050305030304" pitchFamily="18" charset="0"/>
              </a:rPr>
              <a:t>Christ in every ear that hears me.</a:t>
            </a:r>
          </a:p>
        </p:txBody>
      </p:sp>
      <p:pic>
        <p:nvPicPr>
          <p:cNvPr id="4" name="Picture 3" descr="A purple line art of a pause button&#10;&#10;Description automatically generated">
            <a:extLst>
              <a:ext uri="{FF2B5EF4-FFF2-40B4-BE49-F238E27FC236}">
                <a16:creationId xmlns:a16="http://schemas.microsoft.com/office/drawing/2014/main" id="{6AA55A7D-A752-DCDA-35F6-726E4AB3345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500718" y="2984075"/>
            <a:ext cx="1354529" cy="1304556"/>
          </a:xfrm>
          <a:prstGeom prst="rect">
            <a:avLst/>
          </a:prstGeom>
        </p:spPr>
      </p:pic>
    </p:spTree>
    <p:custDataLst>
      <p:tags r:id="rId1"/>
    </p:custDataLst>
    <p:extLst>
      <p:ext uri="{BB962C8B-B14F-4D97-AF65-F5344CB8AC3E}">
        <p14:creationId xmlns:p14="http://schemas.microsoft.com/office/powerpoint/2010/main" val="70068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itle 5">
            <a:extLst>
              <a:ext uri="{FF2B5EF4-FFF2-40B4-BE49-F238E27FC236}">
                <a16:creationId xmlns:a16="http://schemas.microsoft.com/office/drawing/2014/main" id="{FC60500A-A623-64CE-8DA5-F2196623D373}"/>
              </a:ext>
            </a:extLst>
          </p:cNvPr>
          <p:cNvSpPr txBox="1">
            <a:spLocks/>
          </p:cNvSpPr>
          <p:nvPr/>
        </p:nvSpPr>
        <p:spPr>
          <a:xfrm>
            <a:off x="-3" y="1743351"/>
            <a:ext cx="12191999" cy="778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IE" sz="2800" dirty="0">
              <a:solidFill>
                <a:srgbClr val="780E57"/>
              </a:solidFill>
              <a:latin typeface="Book Antiqua" panose="02040602050305030304" pitchFamily="18" charset="0"/>
            </a:endParaRPr>
          </a:p>
        </p:txBody>
      </p:sp>
      <p:sp>
        <p:nvSpPr>
          <p:cNvPr id="8" name="Title 5">
            <a:extLst>
              <a:ext uri="{FF2B5EF4-FFF2-40B4-BE49-F238E27FC236}">
                <a16:creationId xmlns:a16="http://schemas.microsoft.com/office/drawing/2014/main" id="{83BE7E07-3694-F200-B6C4-5F8D12FF5E76}"/>
              </a:ext>
            </a:extLst>
          </p:cNvPr>
          <p:cNvSpPr>
            <a:spLocks noGrp="1"/>
          </p:cNvSpPr>
          <p:nvPr>
            <p:ph type="title"/>
          </p:nvPr>
        </p:nvSpPr>
        <p:spPr>
          <a:xfrm>
            <a:off x="-2" y="365124"/>
            <a:ext cx="12191998" cy="1325563"/>
          </a:xfrm>
        </p:spPr>
        <p:txBody>
          <a:bodyPr/>
          <a:lstStyle/>
          <a:p>
            <a:pPr algn="ctr"/>
            <a:r>
              <a:rPr lang="en-IE" b="1" dirty="0">
                <a:solidFill>
                  <a:srgbClr val="780E57"/>
                </a:solidFill>
                <a:latin typeface="Book Antiqua" panose="02040602050305030304" pitchFamily="18" charset="0"/>
              </a:rPr>
              <a:t>Hope in action</a:t>
            </a:r>
          </a:p>
        </p:txBody>
      </p:sp>
      <p:pic>
        <p:nvPicPr>
          <p:cNvPr id="9" name="Graphic 8">
            <a:extLst>
              <a:ext uri="{FF2B5EF4-FFF2-40B4-BE49-F238E27FC236}">
                <a16:creationId xmlns:a16="http://schemas.microsoft.com/office/drawing/2014/main" id="{FC1323F6-789B-6E6E-357E-AA5B9F24FC3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6121" y="550617"/>
            <a:ext cx="1020536" cy="1020536"/>
          </a:xfrm>
          <a:prstGeom prst="rect">
            <a:avLst/>
          </a:prstGeom>
        </p:spPr>
      </p:pic>
      <p:pic>
        <p:nvPicPr>
          <p:cNvPr id="10" name="Graphic 9">
            <a:extLst>
              <a:ext uri="{FF2B5EF4-FFF2-40B4-BE49-F238E27FC236}">
                <a16:creationId xmlns:a16="http://schemas.microsoft.com/office/drawing/2014/main" id="{3F547E73-1CBE-1064-9EF1-F52B98F48BF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730593" y="525632"/>
            <a:ext cx="925286" cy="1045521"/>
          </a:xfrm>
          <a:prstGeom prst="rect">
            <a:avLst/>
          </a:prstGeom>
        </p:spPr>
      </p:pic>
      <p:sp>
        <p:nvSpPr>
          <p:cNvPr id="11" name="Subtitle 4">
            <a:extLst>
              <a:ext uri="{FF2B5EF4-FFF2-40B4-BE49-F238E27FC236}">
                <a16:creationId xmlns:a16="http://schemas.microsoft.com/office/drawing/2014/main" id="{16D9D9BB-18CF-6462-770A-346C47127624}"/>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800" b="1" i="0" u="none" strike="noStrike" kern="1200" cap="none" spc="0" normalizeH="0" baseline="0" noProof="0" dirty="0">
                <a:ln>
                  <a:noFill/>
                </a:ln>
                <a:solidFill>
                  <a:srgbClr val="780E57"/>
                </a:solidFill>
                <a:effectLst/>
                <a:uLnTx/>
                <a:uFillTx/>
                <a:latin typeface="Book Antiqua" panose="02040602050305030304" pitchFamily="18" charset="0"/>
                <a:ea typeface="+mn-ea"/>
                <a:cs typeface="+mn-cs"/>
              </a:rPr>
              <a:t>DIOCESE OF CORK &amp; ROSS                                                                                                                                         Lent 2024</a:t>
            </a:r>
          </a:p>
        </p:txBody>
      </p:sp>
      <p:pic>
        <p:nvPicPr>
          <p:cNvPr id="2" name="Picture 1" descr="A purple line art of a pause button&#10;&#10;Description automatically generated">
            <a:extLst>
              <a:ext uri="{FF2B5EF4-FFF2-40B4-BE49-F238E27FC236}">
                <a16:creationId xmlns:a16="http://schemas.microsoft.com/office/drawing/2014/main" id="{44C32E8B-D082-5E71-F01A-2925E392C13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631599" y="2595800"/>
            <a:ext cx="1354529" cy="1304556"/>
          </a:xfrm>
          <a:prstGeom prst="rect">
            <a:avLst/>
          </a:prstGeom>
        </p:spPr>
      </p:pic>
      <p:sp>
        <p:nvSpPr>
          <p:cNvPr id="4" name="Title 5">
            <a:extLst>
              <a:ext uri="{FF2B5EF4-FFF2-40B4-BE49-F238E27FC236}">
                <a16:creationId xmlns:a16="http://schemas.microsoft.com/office/drawing/2014/main" id="{4AB4AD9D-CBF0-56CB-7CA4-9EDE9ED5D1E0}"/>
              </a:ext>
            </a:extLst>
          </p:cNvPr>
          <p:cNvSpPr txBox="1">
            <a:spLocks/>
          </p:cNvSpPr>
          <p:nvPr/>
        </p:nvSpPr>
        <p:spPr>
          <a:xfrm>
            <a:off x="203201" y="2055811"/>
            <a:ext cx="10098150" cy="31257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780E57"/>
                </a:solidFill>
                <a:latin typeface="Book Antiqua" panose="02040602050305030304" pitchFamily="18" charset="0"/>
              </a:rPr>
              <a:t>St. Patrick took every opportunity to witness to God’s love and mercy; let us do the same this week. </a:t>
            </a:r>
          </a:p>
          <a:p>
            <a:pPr algn="ctr"/>
            <a:endParaRPr lang="en-US" sz="1400" dirty="0">
              <a:solidFill>
                <a:srgbClr val="780E57"/>
              </a:solidFill>
              <a:latin typeface="Book Antiqua" panose="02040602050305030304" pitchFamily="18" charset="0"/>
            </a:endParaRPr>
          </a:p>
          <a:p>
            <a:pPr algn="ctr"/>
            <a:r>
              <a:rPr lang="en-US" sz="2800" dirty="0">
                <a:solidFill>
                  <a:srgbClr val="780E57"/>
                </a:solidFill>
                <a:latin typeface="Book Antiqua" panose="02040602050305030304" pitchFamily="18" charset="0"/>
              </a:rPr>
              <a:t>St. Patrick forgave those who persecuted him, and even spent his life in service to them bringing them the Gospel. Are there people in our lives whom we need to forgive?</a:t>
            </a:r>
          </a:p>
          <a:p>
            <a:pPr algn="ctr"/>
            <a:endParaRPr lang="en-US" sz="1400" dirty="0">
              <a:solidFill>
                <a:srgbClr val="780E57"/>
              </a:solidFill>
              <a:latin typeface="Book Antiqua" panose="02040602050305030304" pitchFamily="18" charset="0"/>
            </a:endParaRPr>
          </a:p>
          <a:p>
            <a:pPr algn="ctr"/>
            <a:r>
              <a:rPr lang="en-US" sz="2800" dirty="0">
                <a:solidFill>
                  <a:srgbClr val="780E57"/>
                </a:solidFill>
                <a:latin typeface="Book Antiqua" panose="02040602050305030304" pitchFamily="18" charset="0"/>
              </a:rPr>
              <a:t>Pray for Christians who are being persecuted because of their faith.</a:t>
            </a:r>
          </a:p>
          <a:p>
            <a:pPr algn="ctr"/>
            <a:endParaRPr lang="en-IE" sz="2800" dirty="0">
              <a:solidFill>
                <a:srgbClr val="780E57"/>
              </a:solidFill>
              <a:latin typeface="Book Antiqua" panose="02040602050305030304" pitchFamily="18" charset="0"/>
            </a:endParaRPr>
          </a:p>
        </p:txBody>
      </p:sp>
    </p:spTree>
    <p:custDataLst>
      <p:tags r:id="rId1"/>
    </p:custDataLst>
    <p:extLst>
      <p:ext uri="{BB962C8B-B14F-4D97-AF65-F5344CB8AC3E}">
        <p14:creationId xmlns:p14="http://schemas.microsoft.com/office/powerpoint/2010/main" val="181154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5">
            <a:extLst>
              <a:ext uri="{FF2B5EF4-FFF2-40B4-BE49-F238E27FC236}">
                <a16:creationId xmlns:a16="http://schemas.microsoft.com/office/drawing/2014/main" id="{EE0DC681-3151-E650-768D-6113F1DECE64}"/>
              </a:ext>
            </a:extLst>
          </p:cNvPr>
          <p:cNvSpPr>
            <a:spLocks noGrp="1"/>
          </p:cNvSpPr>
          <p:nvPr>
            <p:ph type="title"/>
          </p:nvPr>
        </p:nvSpPr>
        <p:spPr>
          <a:xfrm>
            <a:off x="838197" y="651486"/>
            <a:ext cx="10515600" cy="1325563"/>
          </a:xfrm>
        </p:spPr>
        <p:txBody>
          <a:bodyPr/>
          <a:lstStyle/>
          <a:p>
            <a:pPr algn="ctr"/>
            <a:r>
              <a:rPr lang="en-IE" b="1" dirty="0">
                <a:solidFill>
                  <a:srgbClr val="780E57"/>
                </a:solidFill>
                <a:latin typeface="Book Antiqua" panose="02040602050305030304" pitchFamily="18" charset="0"/>
              </a:rPr>
              <a:t>Welcome and Prayer</a:t>
            </a:r>
          </a:p>
        </p:txBody>
      </p:sp>
      <p:pic>
        <p:nvPicPr>
          <p:cNvPr id="9" name="Graphic 8">
            <a:extLst>
              <a:ext uri="{FF2B5EF4-FFF2-40B4-BE49-F238E27FC236}">
                <a16:creationId xmlns:a16="http://schemas.microsoft.com/office/drawing/2014/main" id="{187A397D-96C7-12ED-1A3B-419D37BB850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3014" y="502052"/>
            <a:ext cx="1540329" cy="1540329"/>
          </a:xfrm>
          <a:prstGeom prst="rect">
            <a:avLst/>
          </a:prstGeom>
        </p:spPr>
      </p:pic>
      <p:pic>
        <p:nvPicPr>
          <p:cNvPr id="10" name="Graphic 9">
            <a:extLst>
              <a:ext uri="{FF2B5EF4-FFF2-40B4-BE49-F238E27FC236}">
                <a16:creationId xmlns:a16="http://schemas.microsoft.com/office/drawing/2014/main" id="{5423467D-6593-83FF-CFC6-C8A03351467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56366" y="606899"/>
            <a:ext cx="1322614" cy="1322614"/>
          </a:xfrm>
          <a:prstGeom prst="rect">
            <a:avLst/>
          </a:prstGeom>
        </p:spPr>
      </p:pic>
      <p:sp>
        <p:nvSpPr>
          <p:cNvPr id="11" name="Subtitle 4">
            <a:extLst>
              <a:ext uri="{FF2B5EF4-FFF2-40B4-BE49-F238E27FC236}">
                <a16:creationId xmlns:a16="http://schemas.microsoft.com/office/drawing/2014/main" id="{0CE748AE-8F75-6D46-5851-5F0D0294442E}"/>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800" b="1" i="0" u="none" strike="noStrike" kern="1200" cap="none" spc="0" normalizeH="0" baseline="0" noProof="0" dirty="0">
                <a:ln>
                  <a:noFill/>
                </a:ln>
                <a:solidFill>
                  <a:srgbClr val="780E57"/>
                </a:solidFill>
                <a:effectLst/>
                <a:uLnTx/>
                <a:uFillTx/>
                <a:latin typeface="Book Antiqua" panose="02040602050305030304" pitchFamily="18" charset="0"/>
                <a:ea typeface="+mn-ea"/>
                <a:cs typeface="+mn-cs"/>
              </a:rPr>
              <a:t>DIOCESE OF CORK &amp; ROSS                                                                                                                                         Lent 2024</a:t>
            </a:r>
          </a:p>
        </p:txBody>
      </p:sp>
      <p:pic>
        <p:nvPicPr>
          <p:cNvPr id="2" name="Picture 1" descr="A purple line art of a pause button&#10;&#10;Description automatically generated">
            <a:extLst>
              <a:ext uri="{FF2B5EF4-FFF2-40B4-BE49-F238E27FC236}">
                <a16:creationId xmlns:a16="http://schemas.microsoft.com/office/drawing/2014/main" id="{1E7C0D0D-2122-FC0B-0110-8DDC3306E05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352310" y="2882870"/>
            <a:ext cx="1354529" cy="1304556"/>
          </a:xfrm>
          <a:prstGeom prst="rect">
            <a:avLst/>
          </a:prstGeom>
        </p:spPr>
      </p:pic>
      <p:sp>
        <p:nvSpPr>
          <p:cNvPr id="4" name="TextBox 3">
            <a:extLst>
              <a:ext uri="{FF2B5EF4-FFF2-40B4-BE49-F238E27FC236}">
                <a16:creationId xmlns:a16="http://schemas.microsoft.com/office/drawing/2014/main" id="{FFBD5B2E-CFDE-0EC9-B27B-F49F767AA0EB}"/>
              </a:ext>
            </a:extLst>
          </p:cNvPr>
          <p:cNvSpPr txBox="1"/>
          <p:nvPr/>
        </p:nvSpPr>
        <p:spPr>
          <a:xfrm>
            <a:off x="979714" y="2328743"/>
            <a:ext cx="8723863" cy="2677656"/>
          </a:xfrm>
          <a:prstGeom prst="rect">
            <a:avLst/>
          </a:prstGeom>
          <a:noFill/>
        </p:spPr>
        <p:txBody>
          <a:bodyPr wrap="none" rtlCol="0">
            <a:spAutoFit/>
          </a:bodyPr>
          <a:lstStyle/>
          <a:p>
            <a:pPr algn="l"/>
            <a:r>
              <a:rPr lang="en-IE" sz="2800" kern="100" dirty="0">
                <a:solidFill>
                  <a:srgbClr val="780E57"/>
                </a:solidFill>
                <a:effectLst/>
                <a:latin typeface="Book Antiqua" panose="02040602050305030304" pitchFamily="18" charset="0"/>
                <a:ea typeface="Aptos" panose="020B0004020202020204" pitchFamily="34" charset="0"/>
                <a:cs typeface="Times New Roman" panose="02020603050405020304" pitchFamily="18" charset="0"/>
              </a:rPr>
              <a:t>Spend a few minutes greeting each other and sharing:</a:t>
            </a:r>
          </a:p>
          <a:p>
            <a:pPr algn="l"/>
            <a:endParaRPr lang="en-IE" sz="2800" dirty="0">
              <a:solidFill>
                <a:srgbClr val="780E57"/>
              </a:solidFill>
              <a:latin typeface="Book Antiqua" panose="02040602050305030304" pitchFamily="18" charset="0"/>
            </a:endParaRPr>
          </a:p>
          <a:p>
            <a:pPr algn="l"/>
            <a:r>
              <a:rPr lang="en-IE" sz="2800" dirty="0">
                <a:solidFill>
                  <a:srgbClr val="780E57"/>
                </a:solidFill>
                <a:latin typeface="Book Antiqua" panose="02040602050305030304" pitchFamily="18" charset="0"/>
              </a:rPr>
              <a:t>What stayed with you from last week’s gathering?</a:t>
            </a:r>
          </a:p>
          <a:p>
            <a:pPr algn="l"/>
            <a:endParaRPr lang="en-IE" sz="2800" dirty="0">
              <a:solidFill>
                <a:srgbClr val="780E57"/>
              </a:solidFill>
              <a:latin typeface="Book Antiqua" panose="02040602050305030304" pitchFamily="18" charset="0"/>
            </a:endParaRPr>
          </a:p>
          <a:p>
            <a:pPr algn="l"/>
            <a:r>
              <a:rPr lang="en-IE" sz="2800" dirty="0">
                <a:solidFill>
                  <a:srgbClr val="780E57"/>
                </a:solidFill>
                <a:latin typeface="Book Antiqua" panose="02040602050305030304" pitchFamily="18" charset="0"/>
              </a:rPr>
              <a:t>How did you put your reflection into action?</a:t>
            </a:r>
          </a:p>
          <a:p>
            <a:endParaRPr lang="en-IE" sz="2800" dirty="0">
              <a:solidFill>
                <a:srgbClr val="780E57"/>
              </a:solidFill>
            </a:endParaRPr>
          </a:p>
        </p:txBody>
      </p:sp>
    </p:spTree>
    <p:custDataLst>
      <p:tags r:id="rId1"/>
    </p:custDataLst>
    <p:extLst>
      <p:ext uri="{BB962C8B-B14F-4D97-AF65-F5344CB8AC3E}">
        <p14:creationId xmlns:p14="http://schemas.microsoft.com/office/powerpoint/2010/main" val="111787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Subtitle 4">
            <a:extLst>
              <a:ext uri="{FF2B5EF4-FFF2-40B4-BE49-F238E27FC236}">
                <a16:creationId xmlns:a16="http://schemas.microsoft.com/office/drawing/2014/main" id="{8D729604-534F-356C-52FE-969E3495DD57}"/>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800" b="1" i="0" u="none" strike="noStrike" kern="1200" cap="none" spc="0" normalizeH="0" baseline="0" noProof="0" dirty="0">
                <a:ln>
                  <a:noFill/>
                </a:ln>
                <a:solidFill>
                  <a:srgbClr val="780E57"/>
                </a:solidFill>
                <a:effectLst/>
                <a:uLnTx/>
                <a:uFillTx/>
                <a:latin typeface="Book Antiqua" panose="02040602050305030304" pitchFamily="18" charset="0"/>
                <a:ea typeface="+mn-ea"/>
                <a:cs typeface="+mn-cs"/>
              </a:rPr>
              <a:t>DIOCESE OF CORK &amp; ROSS                                                                                                                                         Lent 2024</a:t>
            </a:r>
          </a:p>
        </p:txBody>
      </p:sp>
      <p:sp>
        <p:nvSpPr>
          <p:cNvPr id="9" name="Title 5">
            <a:extLst>
              <a:ext uri="{FF2B5EF4-FFF2-40B4-BE49-F238E27FC236}">
                <a16:creationId xmlns:a16="http://schemas.microsoft.com/office/drawing/2014/main" id="{D9525073-48D0-A75A-91BC-072113CD097C}"/>
              </a:ext>
            </a:extLst>
          </p:cNvPr>
          <p:cNvSpPr>
            <a:spLocks noGrp="1"/>
          </p:cNvSpPr>
          <p:nvPr>
            <p:ph type="title"/>
          </p:nvPr>
        </p:nvSpPr>
        <p:spPr>
          <a:xfrm>
            <a:off x="1" y="360000"/>
            <a:ext cx="12191996" cy="1325563"/>
          </a:xfrm>
        </p:spPr>
        <p:txBody>
          <a:bodyPr/>
          <a:lstStyle/>
          <a:p>
            <a:pPr algn="ctr"/>
            <a:r>
              <a:rPr lang="en-IE" b="1" dirty="0">
                <a:solidFill>
                  <a:srgbClr val="780E57"/>
                </a:solidFill>
                <a:latin typeface="Book Antiqua" panose="02040602050305030304" pitchFamily="18" charset="0"/>
              </a:rPr>
              <a:t>Listening to God’s Word</a:t>
            </a:r>
          </a:p>
        </p:txBody>
      </p:sp>
      <p:pic>
        <p:nvPicPr>
          <p:cNvPr id="10" name="Picture 9" descr="A group of purple and white pages of a book&#10;&#10;Description automatically generated">
            <a:extLst>
              <a:ext uri="{FF2B5EF4-FFF2-40B4-BE49-F238E27FC236}">
                <a16:creationId xmlns:a16="http://schemas.microsoft.com/office/drawing/2014/main" id="{FEC102F5-62F5-62A3-2FB6-FBC5018FE5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9612" y="455791"/>
            <a:ext cx="1334759" cy="1081724"/>
          </a:xfrm>
          <a:prstGeom prst="rect">
            <a:avLst/>
          </a:prstGeom>
        </p:spPr>
      </p:pic>
      <p:pic>
        <p:nvPicPr>
          <p:cNvPr id="11" name="Graphic 10">
            <a:extLst>
              <a:ext uri="{FF2B5EF4-FFF2-40B4-BE49-F238E27FC236}">
                <a16:creationId xmlns:a16="http://schemas.microsoft.com/office/drawing/2014/main" id="{974744CE-30FF-D79D-447C-B455F0F613C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50902" y="532677"/>
            <a:ext cx="1001486" cy="985333"/>
          </a:xfrm>
          <a:prstGeom prst="rect">
            <a:avLst/>
          </a:prstGeom>
        </p:spPr>
      </p:pic>
      <p:sp>
        <p:nvSpPr>
          <p:cNvPr id="12" name="Speech Bubble: Rectangle with Corners Rounded 11">
            <a:extLst>
              <a:ext uri="{FF2B5EF4-FFF2-40B4-BE49-F238E27FC236}">
                <a16:creationId xmlns:a16="http://schemas.microsoft.com/office/drawing/2014/main" id="{BE5D4326-FC28-51B9-0839-111F413C63F5}"/>
              </a:ext>
            </a:extLst>
          </p:cNvPr>
          <p:cNvSpPr/>
          <p:nvPr/>
        </p:nvSpPr>
        <p:spPr>
          <a:xfrm>
            <a:off x="268778" y="1894016"/>
            <a:ext cx="11654444" cy="4130763"/>
          </a:xfrm>
          <a:prstGeom prst="wedgeRoundRectCallout">
            <a:avLst>
              <a:gd name="adj1" fmla="val 20567"/>
              <a:gd name="adj2" fmla="val -60081"/>
              <a:gd name="adj3" fmla="val 16667"/>
            </a:avLst>
          </a:prstGeom>
          <a:solidFill>
            <a:srgbClr val="780E57"/>
          </a:solidFill>
          <a:ln>
            <a:solidFill>
              <a:srgbClr val="780E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rgbClr val="FFFFFF"/>
                </a:solidFill>
                <a:latin typeface="Book Antiqua" panose="02040602050305030304" pitchFamily="18" charset="0"/>
              </a:rPr>
              <a:t>“And they devoted themselves to the apostles’ teaching and fellowship, to the breaking of bread and the prayers… And all who believed were together and had all things in common; and they sold their possessions and goods and distributed them to all, as any had need. And day by day, attending the temple together and breaking bread in their homes, they partook of food with glad and generous hearts, praising God and having favor with all the people. And the Lord added to their number day by day those who were being saved.” (Acts 2:42-47)</a:t>
            </a:r>
            <a:endParaRPr lang="en-IE" sz="2800" dirty="0">
              <a:solidFill>
                <a:srgbClr val="FFFFFF"/>
              </a:solidFill>
              <a:latin typeface="Book Antiqua" panose="02040602050305030304" pitchFamily="18" charset="0"/>
            </a:endParaRPr>
          </a:p>
        </p:txBody>
      </p:sp>
    </p:spTree>
    <p:extLst>
      <p:ext uri="{BB962C8B-B14F-4D97-AF65-F5344CB8AC3E}">
        <p14:creationId xmlns:p14="http://schemas.microsoft.com/office/powerpoint/2010/main" val="227678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Subtitle 4">
            <a:extLst>
              <a:ext uri="{FF2B5EF4-FFF2-40B4-BE49-F238E27FC236}">
                <a16:creationId xmlns:a16="http://schemas.microsoft.com/office/drawing/2014/main" id="{8D729604-534F-356C-52FE-969E3495DD57}"/>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800" b="1" i="0" u="none" strike="noStrike" kern="1200" cap="none" spc="0" normalizeH="0" baseline="0" noProof="0" dirty="0">
                <a:ln>
                  <a:noFill/>
                </a:ln>
                <a:solidFill>
                  <a:srgbClr val="780E57"/>
                </a:solidFill>
                <a:effectLst/>
                <a:uLnTx/>
                <a:uFillTx/>
                <a:latin typeface="Book Antiqua" panose="02040602050305030304" pitchFamily="18" charset="0"/>
                <a:ea typeface="+mn-ea"/>
                <a:cs typeface="+mn-cs"/>
              </a:rPr>
              <a:t>DIOCESE OF CORK &amp; ROSS                                                                                                                                         Lent 2024</a:t>
            </a:r>
          </a:p>
        </p:txBody>
      </p:sp>
      <p:sp>
        <p:nvSpPr>
          <p:cNvPr id="8" name="TextBox 7">
            <a:extLst>
              <a:ext uri="{FF2B5EF4-FFF2-40B4-BE49-F238E27FC236}">
                <a16:creationId xmlns:a16="http://schemas.microsoft.com/office/drawing/2014/main" id="{9F7BC23D-C769-170E-A420-71BB1A2A72DD}"/>
              </a:ext>
            </a:extLst>
          </p:cNvPr>
          <p:cNvSpPr txBox="1"/>
          <p:nvPr/>
        </p:nvSpPr>
        <p:spPr>
          <a:xfrm>
            <a:off x="494852" y="944929"/>
            <a:ext cx="11435378" cy="3970318"/>
          </a:xfrm>
          <a:prstGeom prst="rect">
            <a:avLst/>
          </a:prstGeom>
          <a:noFill/>
        </p:spPr>
        <p:txBody>
          <a:bodyPr wrap="square">
            <a:spAutoFit/>
          </a:bodyPr>
          <a:lstStyle/>
          <a:p>
            <a:r>
              <a:rPr lang="en-US" sz="2800" dirty="0">
                <a:solidFill>
                  <a:srgbClr val="780E57"/>
                </a:solidFill>
                <a:latin typeface="Book Antiqua" panose="02040602050305030304" pitchFamily="18" charset="0"/>
              </a:rPr>
              <a:t>“And they devoted themselves to the apostles’ teaching and fellowship, to the breaking of bread and the prayers… And all who believed were together and had all things in common; and they sold their possessions and goods and distributed them to all, as any had need. And day by day, attending the temple together and breaking bread in their homes, they partook of food with glad and generous hearts, praising God and having favor with all the people. And the Lord added to their number day by day those who were being saved.” (Acts 2:42-47)</a:t>
            </a:r>
          </a:p>
        </p:txBody>
      </p:sp>
    </p:spTree>
    <p:extLst>
      <p:ext uri="{BB962C8B-B14F-4D97-AF65-F5344CB8AC3E}">
        <p14:creationId xmlns:p14="http://schemas.microsoft.com/office/powerpoint/2010/main" val="229325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descr="A crown of thorns and nail&#10;&#10;Description automatically generated">
            <a:extLst>
              <a:ext uri="{FF2B5EF4-FFF2-40B4-BE49-F238E27FC236}">
                <a16:creationId xmlns:a16="http://schemas.microsoft.com/office/drawing/2014/main" id="{1F84CDD1-ACA5-AE91-B2DC-78701D1F8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3" y="-635000"/>
            <a:ext cx="12187947" cy="8125298"/>
          </a:xfrm>
          <a:prstGeom prst="rect">
            <a:avLst/>
          </a:prstGeom>
        </p:spPr>
      </p:pic>
    </p:spTree>
    <p:extLst>
      <p:ext uri="{BB962C8B-B14F-4D97-AF65-F5344CB8AC3E}">
        <p14:creationId xmlns:p14="http://schemas.microsoft.com/office/powerpoint/2010/main" val="193883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878606B-961A-C269-9C49-F134A0F5824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E0875FD-8C28-B544-0003-30B4474D832D}"/>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5">
            <a:extLst>
              <a:ext uri="{FF2B5EF4-FFF2-40B4-BE49-F238E27FC236}">
                <a16:creationId xmlns:a16="http://schemas.microsoft.com/office/drawing/2014/main" id="{9A77F7F9-1516-7AE8-6B64-CF639DD0BD94}"/>
              </a:ext>
            </a:extLst>
          </p:cNvPr>
          <p:cNvSpPr txBox="1">
            <a:spLocks/>
          </p:cNvSpPr>
          <p:nvPr/>
        </p:nvSpPr>
        <p:spPr>
          <a:xfrm>
            <a:off x="483573" y="1549563"/>
            <a:ext cx="5340283" cy="46661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“Remember what I told you: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‘A servant is not greater than his master.’ If they persecuted me, they will persecute you also.”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(John 15:20)</a:t>
            </a:r>
          </a:p>
        </p:txBody>
      </p:sp>
      <p:sp>
        <p:nvSpPr>
          <p:cNvPr id="2" name="Subtitle 4">
            <a:extLst>
              <a:ext uri="{FF2B5EF4-FFF2-40B4-BE49-F238E27FC236}">
                <a16:creationId xmlns:a16="http://schemas.microsoft.com/office/drawing/2014/main" id="{8BE55050-C672-BA24-DF80-BC52646E1202}"/>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800" b="1" i="0" u="none" strike="noStrike" kern="1200" cap="none" spc="0" normalizeH="0" baseline="0" noProof="0" dirty="0">
                <a:ln>
                  <a:noFill/>
                </a:ln>
                <a:solidFill>
                  <a:srgbClr val="780E57"/>
                </a:solidFill>
                <a:effectLst/>
                <a:uLnTx/>
                <a:uFillTx/>
                <a:latin typeface="Book Antiqua" panose="02040602050305030304" pitchFamily="18" charset="0"/>
                <a:ea typeface="+mn-ea"/>
                <a:cs typeface="+mn-cs"/>
              </a:rPr>
              <a:t>DIOCESE OF CORK &amp; ROSS                                                                                                                                         Lent 2024</a:t>
            </a:r>
          </a:p>
        </p:txBody>
      </p:sp>
      <p:sp>
        <p:nvSpPr>
          <p:cNvPr id="8" name="Title 5">
            <a:extLst>
              <a:ext uri="{FF2B5EF4-FFF2-40B4-BE49-F238E27FC236}">
                <a16:creationId xmlns:a16="http://schemas.microsoft.com/office/drawing/2014/main" id="{19DDF2AF-01F8-3367-6F6F-18D73084E853}"/>
              </a:ext>
            </a:extLst>
          </p:cNvPr>
          <p:cNvSpPr>
            <a:spLocks noGrp="1"/>
          </p:cNvSpPr>
          <p:nvPr>
            <p:ph type="title"/>
          </p:nvPr>
        </p:nvSpPr>
        <p:spPr>
          <a:xfrm>
            <a:off x="0" y="365124"/>
            <a:ext cx="12192000" cy="1325563"/>
          </a:xfrm>
        </p:spPr>
        <p:txBody>
          <a:bodyPr/>
          <a:lstStyle/>
          <a:p>
            <a:pPr algn="ctr"/>
            <a:r>
              <a:rPr lang="en-US" b="1" dirty="0">
                <a:solidFill>
                  <a:srgbClr val="780E57"/>
                </a:solidFill>
                <a:latin typeface="Book Antiqua" panose="02040602050305030304" pitchFamily="18" charset="0"/>
              </a:rPr>
              <a:t>Finding hope in our Church</a:t>
            </a:r>
            <a:endParaRPr lang="en-IE" b="1" dirty="0">
              <a:solidFill>
                <a:srgbClr val="780E57"/>
              </a:solidFill>
              <a:latin typeface="Book Antiqua" panose="02040602050305030304" pitchFamily="18" charset="0"/>
            </a:endParaRPr>
          </a:p>
        </p:txBody>
      </p:sp>
      <p:pic>
        <p:nvPicPr>
          <p:cNvPr id="10" name="Picture 9" descr="A stone with a chain around it&#10;&#10;Description automatically generated">
            <a:extLst>
              <a:ext uri="{FF2B5EF4-FFF2-40B4-BE49-F238E27FC236}">
                <a16:creationId xmlns:a16="http://schemas.microsoft.com/office/drawing/2014/main" id="{EDCC4EF6-12BD-431A-753C-02B8B1FA78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70915" y="1791689"/>
            <a:ext cx="5018314" cy="4181928"/>
          </a:xfrm>
          <a:prstGeom prst="rect">
            <a:avLst/>
          </a:prstGeom>
        </p:spPr>
      </p:pic>
    </p:spTree>
    <p:extLst>
      <p:ext uri="{BB962C8B-B14F-4D97-AF65-F5344CB8AC3E}">
        <p14:creationId xmlns:p14="http://schemas.microsoft.com/office/powerpoint/2010/main" val="354172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878606B-961A-C269-9C49-F134A0F5824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E0875FD-8C28-B544-0003-30B4474D832D}"/>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ubtitle 4">
            <a:extLst>
              <a:ext uri="{FF2B5EF4-FFF2-40B4-BE49-F238E27FC236}">
                <a16:creationId xmlns:a16="http://schemas.microsoft.com/office/drawing/2014/main" id="{8BE55050-C672-BA24-DF80-BC52646E1202}"/>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800" b="1" i="0" u="none" strike="noStrike" kern="1200" cap="none" spc="0" normalizeH="0" baseline="0" noProof="0" dirty="0">
                <a:ln>
                  <a:noFill/>
                </a:ln>
                <a:solidFill>
                  <a:srgbClr val="780E57"/>
                </a:solidFill>
                <a:effectLst/>
                <a:uLnTx/>
                <a:uFillTx/>
                <a:latin typeface="Book Antiqua" panose="02040602050305030304" pitchFamily="18" charset="0"/>
                <a:ea typeface="+mn-ea"/>
                <a:cs typeface="+mn-cs"/>
              </a:rPr>
              <a:t>DIOCESE OF CORK &amp; ROSS                                                                                                                                         Lent 2024</a:t>
            </a:r>
          </a:p>
        </p:txBody>
      </p:sp>
      <p:sp>
        <p:nvSpPr>
          <p:cNvPr id="8" name="Title 5">
            <a:extLst>
              <a:ext uri="{FF2B5EF4-FFF2-40B4-BE49-F238E27FC236}">
                <a16:creationId xmlns:a16="http://schemas.microsoft.com/office/drawing/2014/main" id="{19DDF2AF-01F8-3367-6F6F-18D73084E853}"/>
              </a:ext>
            </a:extLst>
          </p:cNvPr>
          <p:cNvSpPr>
            <a:spLocks noGrp="1"/>
          </p:cNvSpPr>
          <p:nvPr>
            <p:ph type="title"/>
          </p:nvPr>
        </p:nvSpPr>
        <p:spPr>
          <a:xfrm>
            <a:off x="0" y="365124"/>
            <a:ext cx="12192000" cy="1325563"/>
          </a:xfrm>
        </p:spPr>
        <p:txBody>
          <a:bodyPr/>
          <a:lstStyle/>
          <a:p>
            <a:pPr algn="ctr"/>
            <a:r>
              <a:rPr lang="en-US" b="1" dirty="0">
                <a:solidFill>
                  <a:srgbClr val="780E57"/>
                </a:solidFill>
                <a:latin typeface="Book Antiqua" panose="02040602050305030304" pitchFamily="18" charset="0"/>
              </a:rPr>
              <a:t>Finding hope in our Church</a:t>
            </a:r>
            <a:endParaRPr lang="en-IE" b="1" dirty="0">
              <a:solidFill>
                <a:srgbClr val="780E57"/>
              </a:solidFill>
              <a:latin typeface="Book Antiqua" panose="02040602050305030304" pitchFamily="18" charset="0"/>
            </a:endParaRPr>
          </a:p>
        </p:txBody>
      </p:sp>
      <p:sp>
        <p:nvSpPr>
          <p:cNvPr id="4" name="Title 5">
            <a:extLst>
              <a:ext uri="{FF2B5EF4-FFF2-40B4-BE49-F238E27FC236}">
                <a16:creationId xmlns:a16="http://schemas.microsoft.com/office/drawing/2014/main" id="{E59C80AF-6A79-E598-0A19-6050D6EA54AD}"/>
              </a:ext>
            </a:extLst>
          </p:cNvPr>
          <p:cNvSpPr txBox="1">
            <a:spLocks/>
          </p:cNvSpPr>
          <p:nvPr/>
        </p:nvSpPr>
        <p:spPr>
          <a:xfrm>
            <a:off x="559774" y="2155371"/>
            <a:ext cx="11224846" cy="35922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“Blessed are those who are persecuted for righteousness’ sake, </a:t>
            </a: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for theirs is the kingdom of heaven. </a:t>
            </a:r>
          </a:p>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14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endParaRP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Blessed are you when people revile you and persecute you </a:t>
            </a: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and utter all kinds of evil against you falsely on my account. </a:t>
            </a:r>
          </a:p>
          <a:p>
            <a:pPr marL="0" marR="0" lvl="0" indent="0" algn="ctr" defTabSz="914400" rtl="0" eaLnBrk="1" fontAlgn="auto" latinLnBrk="0" hangingPunct="1">
              <a:lnSpc>
                <a:spcPct val="120000"/>
              </a:lnSpc>
              <a:spcBef>
                <a:spcPct val="0"/>
              </a:spcBef>
              <a:spcAft>
                <a:spcPts val="0"/>
              </a:spcAft>
              <a:buClrTx/>
              <a:buSzTx/>
              <a:buFontTx/>
              <a:buNone/>
              <a:tabLst/>
              <a:defRPr/>
            </a:pPr>
            <a:endParaRPr lang="en-US" sz="1400" dirty="0">
              <a:solidFill>
                <a:srgbClr val="780E57"/>
              </a:solidFill>
              <a:latin typeface="Book Antiqua" panose="02040602050305030304" pitchFamily="18" charset="0"/>
            </a:endParaRP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Rejoice and be glad, for your reward is great in heaven, </a:t>
            </a: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for so people persecuted the prophets who were before you.” </a:t>
            </a:r>
          </a:p>
          <a:p>
            <a:pPr marL="0" marR="0" lvl="0" indent="0" algn="ctr" defTabSz="914400" rtl="0" eaLnBrk="1" fontAlgn="auto" latinLnBrk="0" hangingPunct="1">
              <a:lnSpc>
                <a:spcPct val="120000"/>
              </a:lnSpc>
              <a:spcBef>
                <a:spcPct val="0"/>
              </a:spcBef>
              <a:spcAft>
                <a:spcPts val="0"/>
              </a:spcAft>
              <a:buClrTx/>
              <a:buSzTx/>
              <a:buFontTx/>
              <a:buNone/>
              <a:tabLst/>
              <a:defRPr/>
            </a:pPr>
            <a:endParaRPr lang="en-US" sz="1400" dirty="0">
              <a:solidFill>
                <a:srgbClr val="780E57"/>
              </a:solidFill>
              <a:latin typeface="Book Antiqua" panose="02040602050305030304" pitchFamily="18" charset="0"/>
            </a:endParaRP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(Matthew 5:10-12)</a:t>
            </a:r>
          </a:p>
        </p:txBody>
      </p:sp>
    </p:spTree>
    <p:extLst>
      <p:ext uri="{BB962C8B-B14F-4D97-AF65-F5344CB8AC3E}">
        <p14:creationId xmlns:p14="http://schemas.microsoft.com/office/powerpoint/2010/main" val="99710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878606B-961A-C269-9C49-F134A0F5824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E0875FD-8C28-B544-0003-30B4474D832D}"/>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ubtitle 4">
            <a:extLst>
              <a:ext uri="{FF2B5EF4-FFF2-40B4-BE49-F238E27FC236}">
                <a16:creationId xmlns:a16="http://schemas.microsoft.com/office/drawing/2014/main" id="{8BE55050-C672-BA24-DF80-BC52646E1202}"/>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800" b="1" i="0" u="none" strike="noStrike" kern="1200" cap="none" spc="0" normalizeH="0" baseline="0" noProof="0" dirty="0">
                <a:ln>
                  <a:noFill/>
                </a:ln>
                <a:solidFill>
                  <a:srgbClr val="780E57"/>
                </a:solidFill>
                <a:effectLst/>
                <a:uLnTx/>
                <a:uFillTx/>
                <a:latin typeface="Book Antiqua" panose="02040602050305030304" pitchFamily="18" charset="0"/>
                <a:ea typeface="+mn-ea"/>
                <a:cs typeface="+mn-cs"/>
              </a:rPr>
              <a:t>DIOCESE OF CORK &amp; ROSS                                                                                                                                         Lent 2024</a:t>
            </a:r>
          </a:p>
        </p:txBody>
      </p:sp>
      <p:sp>
        <p:nvSpPr>
          <p:cNvPr id="8" name="Title 5">
            <a:extLst>
              <a:ext uri="{FF2B5EF4-FFF2-40B4-BE49-F238E27FC236}">
                <a16:creationId xmlns:a16="http://schemas.microsoft.com/office/drawing/2014/main" id="{19DDF2AF-01F8-3367-6F6F-18D73084E853}"/>
              </a:ext>
            </a:extLst>
          </p:cNvPr>
          <p:cNvSpPr>
            <a:spLocks noGrp="1"/>
          </p:cNvSpPr>
          <p:nvPr>
            <p:ph type="title"/>
          </p:nvPr>
        </p:nvSpPr>
        <p:spPr>
          <a:xfrm>
            <a:off x="0" y="365124"/>
            <a:ext cx="12192000" cy="1325563"/>
          </a:xfrm>
        </p:spPr>
        <p:txBody>
          <a:bodyPr/>
          <a:lstStyle/>
          <a:p>
            <a:pPr algn="ctr"/>
            <a:r>
              <a:rPr lang="en-US" b="1" dirty="0">
                <a:solidFill>
                  <a:srgbClr val="780E57"/>
                </a:solidFill>
                <a:latin typeface="Book Antiqua" panose="02040602050305030304" pitchFamily="18" charset="0"/>
              </a:rPr>
              <a:t>Finding hope in our Church</a:t>
            </a:r>
            <a:endParaRPr lang="en-IE" b="1" dirty="0">
              <a:solidFill>
                <a:srgbClr val="780E57"/>
              </a:solidFill>
              <a:latin typeface="Book Antiqua" panose="02040602050305030304" pitchFamily="18" charset="0"/>
            </a:endParaRPr>
          </a:p>
        </p:txBody>
      </p:sp>
      <p:sp>
        <p:nvSpPr>
          <p:cNvPr id="4" name="Title 5">
            <a:extLst>
              <a:ext uri="{FF2B5EF4-FFF2-40B4-BE49-F238E27FC236}">
                <a16:creationId xmlns:a16="http://schemas.microsoft.com/office/drawing/2014/main" id="{E59C80AF-6A79-E598-0A19-6050D6EA54AD}"/>
              </a:ext>
            </a:extLst>
          </p:cNvPr>
          <p:cNvSpPr txBox="1">
            <a:spLocks/>
          </p:cNvSpPr>
          <p:nvPr/>
        </p:nvSpPr>
        <p:spPr>
          <a:xfrm>
            <a:off x="559774" y="2155371"/>
            <a:ext cx="11224846" cy="35922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“Truly, I say to you, there is no one who has left house or brothers or sisters or mother or father or children or lands, for my sake and for the gospel, who will not receive a hundredfold now in this time, houses and brothers and sisters and mothers and children and lands, with persecutions, and in the age to come eternal life.” </a:t>
            </a:r>
          </a:p>
          <a:p>
            <a:pPr marL="0" marR="0" lvl="0" indent="0" algn="ctr" defTabSz="914400" rtl="0" eaLnBrk="1" fontAlgn="auto" latinLnBrk="0" hangingPunct="1">
              <a:lnSpc>
                <a:spcPct val="120000"/>
              </a:lnSpc>
              <a:spcBef>
                <a:spcPct val="0"/>
              </a:spcBef>
              <a:spcAft>
                <a:spcPts val="0"/>
              </a:spcAft>
              <a:buClrTx/>
              <a:buSzTx/>
              <a:buFontTx/>
              <a:buNone/>
              <a:tabLst/>
              <a:defRPr/>
            </a:pPr>
            <a:endParaRPr lang="en-US" sz="1400" dirty="0">
              <a:solidFill>
                <a:srgbClr val="780E57"/>
              </a:solidFill>
              <a:latin typeface="Book Antiqua" panose="02040602050305030304" pitchFamily="18" charset="0"/>
            </a:endParaRP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780E57"/>
                </a:solidFill>
                <a:effectLst/>
                <a:uLnTx/>
                <a:uFillTx/>
                <a:latin typeface="Book Antiqua" panose="02040602050305030304" pitchFamily="18" charset="0"/>
                <a:ea typeface="+mj-ea"/>
                <a:cs typeface="+mj-cs"/>
              </a:rPr>
              <a:t>(Mark 10:29-31)</a:t>
            </a:r>
          </a:p>
        </p:txBody>
      </p:sp>
    </p:spTree>
    <p:extLst>
      <p:ext uri="{BB962C8B-B14F-4D97-AF65-F5344CB8AC3E}">
        <p14:creationId xmlns:p14="http://schemas.microsoft.com/office/powerpoint/2010/main" val="372252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A statue of a person holding a staff&#10;&#10;Description automatically generated">
            <a:extLst>
              <a:ext uri="{FF2B5EF4-FFF2-40B4-BE49-F238E27FC236}">
                <a16:creationId xmlns:a16="http://schemas.microsoft.com/office/drawing/2014/main" id="{5EC99993-4E78-F22D-D4BC-FD6F807FD3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9234" y="0"/>
            <a:ext cx="10413532" cy="6858000"/>
          </a:xfrm>
          <a:prstGeom prst="rect">
            <a:avLst/>
          </a:prstGeom>
        </p:spPr>
      </p:pic>
    </p:spTree>
    <p:extLst>
      <p:ext uri="{BB962C8B-B14F-4D97-AF65-F5344CB8AC3E}">
        <p14:creationId xmlns:p14="http://schemas.microsoft.com/office/powerpoint/2010/main" val="231733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49"/>
</p:tagLst>
</file>

<file path=ppt/tags/tag2.xml><?xml version="1.0" encoding="utf-8"?>
<p:tagLst xmlns:a="http://schemas.openxmlformats.org/drawingml/2006/main" xmlns:r="http://schemas.openxmlformats.org/officeDocument/2006/relationships" xmlns:p="http://schemas.openxmlformats.org/presentationml/2006/main">
  <p:tag name="TIMING" val="|9.4"/>
</p:tagLst>
</file>

<file path=ppt/tags/tag3.xml><?xml version="1.0" encoding="utf-8"?>
<p:tagLst xmlns:a="http://schemas.openxmlformats.org/drawingml/2006/main" xmlns:r="http://schemas.openxmlformats.org/officeDocument/2006/relationships" xmlns:p="http://schemas.openxmlformats.org/presentationml/2006/main">
  <p:tag name="TIMING" val="|50"/>
</p:tagLst>
</file>

<file path=ppt/tags/tag4.xml><?xml version="1.0" encoding="utf-8"?>
<p:tagLst xmlns:a="http://schemas.openxmlformats.org/drawingml/2006/main" xmlns:r="http://schemas.openxmlformats.org/officeDocument/2006/relationships" xmlns:p="http://schemas.openxmlformats.org/presentationml/2006/main">
  <p:tag name="TIMING" val="|3.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0E7B24B17BE74194C59AFDD1BD6D11" ma:contentTypeVersion="13" ma:contentTypeDescription="Create a new document." ma:contentTypeScope="" ma:versionID="3fe9eac95ac4755f5b3a7dc1b93a0db5">
  <xsd:schema xmlns:xsd="http://www.w3.org/2001/XMLSchema" xmlns:xs="http://www.w3.org/2001/XMLSchema" xmlns:p="http://schemas.microsoft.com/office/2006/metadata/properties" xmlns:ns2="fb035226-85dd-4e89-90a3-92f64ecdbdd6" xmlns:ns3="7a82ce7c-11f3-4915-9a96-4729d2520f96" targetNamespace="http://schemas.microsoft.com/office/2006/metadata/properties" ma:root="true" ma:fieldsID="50b9a2e1fda50449b582ee45c304ca71" ns2:_="" ns3:_="">
    <xsd:import namespace="fb035226-85dd-4e89-90a3-92f64ecdbdd6"/>
    <xsd:import namespace="7a82ce7c-11f3-4915-9a96-4729d2520f9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35226-85dd-4e89-90a3-92f64ecdbd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c2683f0-90f3-4e63-b3d9-31a0998e1c41"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82ce7c-11f3-4915-9a96-4729d2520f9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8b1c36e-eead-4ee0-99d2-492299398bd4}" ma:internalName="TaxCatchAll" ma:showField="CatchAllData" ma:web="7a82ce7c-11f3-4915-9a96-4729d2520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b035226-85dd-4e89-90a3-92f64ecdbdd6">
      <Terms xmlns="http://schemas.microsoft.com/office/infopath/2007/PartnerControls"/>
    </lcf76f155ced4ddcb4097134ff3c332f>
    <TaxCatchAll xmlns="7a82ce7c-11f3-4915-9a96-4729d2520f96" xsi:nil="true"/>
  </documentManagement>
</p:properties>
</file>

<file path=customXml/itemProps1.xml><?xml version="1.0" encoding="utf-8"?>
<ds:datastoreItem xmlns:ds="http://schemas.openxmlformats.org/officeDocument/2006/customXml" ds:itemID="{69C88CCE-0059-4E05-9328-93999390A537}">
  <ds:schemaRefs>
    <ds:schemaRef ds:uri="http://schemas.microsoft.com/sharepoint/v3/contenttype/forms"/>
  </ds:schemaRefs>
</ds:datastoreItem>
</file>

<file path=customXml/itemProps2.xml><?xml version="1.0" encoding="utf-8"?>
<ds:datastoreItem xmlns:ds="http://schemas.openxmlformats.org/officeDocument/2006/customXml" ds:itemID="{1047E406-C21D-40A6-8167-F7DB565E29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35226-85dd-4e89-90a3-92f64ecdbdd6"/>
    <ds:schemaRef ds:uri="7a82ce7c-11f3-4915-9a96-4729d2520f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C9F419-F3B2-446A-AFB7-42018EC8BFF1}">
  <ds:schemaRefs>
    <ds:schemaRef ds:uri="http://schemas.microsoft.com/office/2006/metadata/properties"/>
    <ds:schemaRef ds:uri="http://schemas.microsoft.com/office/infopath/2007/PartnerControls"/>
    <ds:schemaRef ds:uri="fb035226-85dd-4e89-90a3-92f64ecdbdd6"/>
    <ds:schemaRef ds:uri="7a82ce7c-11f3-4915-9a96-4729d2520f96"/>
  </ds:schemaRefs>
</ds:datastoreItem>
</file>

<file path=docProps/app.xml><?xml version="1.0" encoding="utf-8"?>
<Properties xmlns="http://schemas.openxmlformats.org/officeDocument/2006/extended-properties" xmlns:vt="http://schemas.openxmlformats.org/officeDocument/2006/docPropsVTypes">
  <TotalTime>59</TotalTime>
  <Words>2074</Words>
  <Application>Microsoft Office PowerPoint</Application>
  <PresentationFormat>Widescreen</PresentationFormat>
  <Paragraphs>142</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Arial</vt:lpstr>
      <vt:lpstr>Book Antiqua</vt:lpstr>
      <vt:lpstr>Calibri</vt:lpstr>
      <vt:lpstr>Calibri Light</vt:lpstr>
      <vt:lpstr>Symbol</vt:lpstr>
      <vt:lpstr>Office Theme</vt:lpstr>
      <vt:lpstr>Finding hope in a hopeless world</vt:lpstr>
      <vt:lpstr>Welcome and Prayer</vt:lpstr>
      <vt:lpstr>Listening to God’s Word</vt:lpstr>
      <vt:lpstr>PowerPoint Presentation</vt:lpstr>
      <vt:lpstr>PowerPoint Presentation</vt:lpstr>
      <vt:lpstr>Finding hope in our Church</vt:lpstr>
      <vt:lpstr>Finding hope in our Church</vt:lpstr>
      <vt:lpstr>Finding hope in our Church</vt:lpstr>
      <vt:lpstr>PowerPoint Presentation</vt:lpstr>
      <vt:lpstr>St. Patrick and hopeful perseverance</vt:lpstr>
      <vt:lpstr>PowerPoint Presentation</vt:lpstr>
      <vt:lpstr>St. Patrick and hopeful perseverance</vt:lpstr>
      <vt:lpstr>PowerPoint Presentation</vt:lpstr>
      <vt:lpstr>Reflection</vt:lpstr>
      <vt:lpstr>Prayer</vt:lpstr>
      <vt:lpstr>Hope in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Faith Development</dc:creator>
  <cp:lastModifiedBy>Denis O'Regan (faithful.ie)</cp:lastModifiedBy>
  <cp:revision>10</cp:revision>
  <cp:lastPrinted>2023-10-05T10:09:26Z</cp:lastPrinted>
  <dcterms:created xsi:type="dcterms:W3CDTF">2023-09-25T08:22:45Z</dcterms:created>
  <dcterms:modified xsi:type="dcterms:W3CDTF">2024-03-15T10:16:20Z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0x010100410E7B24B17BE74194C59AFDD1BD6D11</vt:lpwstr>
  </property>
  <property fmtid="{D5CDD505-2E9C-101B-9397-08002B2CF9AE}" pid="3" name="MediaServiceImageTags">
    <vt:lpwstr/>
  </property>
</Properties>
</file>