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8" r:id="rId5"/>
    <p:sldId id="284" r:id="rId6"/>
    <p:sldId id="270" r:id="rId7"/>
    <p:sldId id="290" r:id="rId8"/>
    <p:sldId id="285" r:id="rId9"/>
    <p:sldId id="287" r:id="rId10"/>
    <p:sldId id="286" r:id="rId11"/>
    <p:sldId id="281" r:id="rId12"/>
    <p:sldId id="278" r:id="rId13"/>
    <p:sldId id="282" r:id="rId14"/>
    <p:sldId id="288" r:id="rId15"/>
    <p:sldId id="283" r:id="rId16"/>
    <p:sldId id="289" r:id="rId17"/>
    <p:sldId id="279" r:id="rId18"/>
    <p:sldId id="275"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80E57"/>
    <a:srgbClr val="7415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BBC41-7F94-4E4E-AAA1-DAA7A0ED8443}" v="51" dt="2024-03-22T11:29:45.956"/>
    <p1510:client id="{F228B48D-D9DF-425B-8768-3E079C0955B1}" v="1" dt="2024-03-22T17:30:39.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3172" autoAdjust="0"/>
  </p:normalViewPr>
  <p:slideViewPr>
    <p:cSldViewPr snapToGrid="0">
      <p:cViewPr>
        <p:scale>
          <a:sx n="75" d="100"/>
          <a:sy n="75" d="100"/>
        </p:scale>
        <p:origin x="1938"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O'Regan (faithful.ie)" userId="819c4a3b-cc64-46a0-bbf7-2a2054977215" providerId="ADAL" clId="{F228B48D-D9DF-425B-8768-3E079C0955B1}"/>
    <pc:docChg chg="modSld">
      <pc:chgData name="Denis O'Regan (faithful.ie)" userId="819c4a3b-cc64-46a0-bbf7-2a2054977215" providerId="ADAL" clId="{F228B48D-D9DF-425B-8768-3E079C0955B1}" dt="2024-03-22T17:30:09.887" v="13" actId="1076"/>
      <pc:docMkLst>
        <pc:docMk/>
      </pc:docMkLst>
      <pc:sldChg chg="modSp mod">
        <pc:chgData name="Denis O'Regan (faithful.ie)" userId="819c4a3b-cc64-46a0-bbf7-2a2054977215" providerId="ADAL" clId="{F228B48D-D9DF-425B-8768-3E079C0955B1}" dt="2024-03-22T17:30:09.887" v="13" actId="1076"/>
        <pc:sldMkLst>
          <pc:docMk/>
          <pc:sldMk cId="3137067740" sldId="283"/>
        </pc:sldMkLst>
        <pc:picChg chg="mod">
          <ac:chgData name="Denis O'Regan (faithful.ie)" userId="819c4a3b-cc64-46a0-bbf7-2a2054977215" providerId="ADAL" clId="{F228B48D-D9DF-425B-8768-3E079C0955B1}" dt="2024-03-22T17:30:09.887" v="13" actId="1076"/>
          <ac:picMkLst>
            <pc:docMk/>
            <pc:sldMk cId="3137067740" sldId="283"/>
            <ac:picMk id="9" creationId="{6DF0C74A-42A6-71EF-9FC6-C4852598B75B}"/>
          </ac:picMkLst>
        </pc:picChg>
      </pc:sldChg>
      <pc:sldChg chg="modSp mod">
        <pc:chgData name="Denis O'Regan (faithful.ie)" userId="819c4a3b-cc64-46a0-bbf7-2a2054977215" providerId="ADAL" clId="{F228B48D-D9DF-425B-8768-3E079C0955B1}" dt="2024-03-22T17:28:35.883" v="4" actId="14100"/>
        <pc:sldMkLst>
          <pc:docMk/>
          <pc:sldMk cId="1674350850" sldId="287"/>
        </pc:sldMkLst>
        <pc:picChg chg="mod">
          <ac:chgData name="Denis O'Regan (faithful.ie)" userId="819c4a3b-cc64-46a0-bbf7-2a2054977215" providerId="ADAL" clId="{F228B48D-D9DF-425B-8768-3E079C0955B1}" dt="2024-03-22T17:28:35.883" v="4" actId="14100"/>
          <ac:picMkLst>
            <pc:docMk/>
            <pc:sldMk cId="1674350850" sldId="287"/>
            <ac:picMk id="3" creationId="{D38EE772-56C9-F809-3D5C-B824B647D51A}"/>
          </ac:picMkLst>
        </pc:picChg>
      </pc:sldChg>
      <pc:sldChg chg="modSp mod">
        <pc:chgData name="Denis O'Regan (faithful.ie)" userId="819c4a3b-cc64-46a0-bbf7-2a2054977215" providerId="ADAL" clId="{F228B48D-D9DF-425B-8768-3E079C0955B1}" dt="2024-03-22T17:29:51.271" v="9" actId="1076"/>
        <pc:sldMkLst>
          <pc:docMk/>
          <pc:sldMk cId="1038225839" sldId="288"/>
        </pc:sldMkLst>
        <pc:picChg chg="mod">
          <ac:chgData name="Denis O'Regan (faithful.ie)" userId="819c4a3b-cc64-46a0-bbf7-2a2054977215" providerId="ADAL" clId="{F228B48D-D9DF-425B-8768-3E079C0955B1}" dt="2024-03-22T17:29:51.271" v="9" actId="1076"/>
          <ac:picMkLst>
            <pc:docMk/>
            <pc:sldMk cId="1038225839" sldId="288"/>
            <ac:picMk id="8" creationId="{E39E0CF2-E4B3-E1CC-F44B-CA5002F58D7A}"/>
          </ac:picMkLst>
        </pc:picChg>
      </pc:sldChg>
      <pc:sldChg chg="modSp mod">
        <pc:chgData name="Denis O'Regan (faithful.ie)" userId="819c4a3b-cc64-46a0-bbf7-2a2054977215" providerId="ADAL" clId="{F228B48D-D9DF-425B-8768-3E079C0955B1}" dt="2024-03-22T17:28:20.415" v="2" actId="1076"/>
        <pc:sldMkLst>
          <pc:docMk/>
          <pc:sldMk cId="2127128975" sldId="290"/>
        </pc:sldMkLst>
        <pc:picChg chg="mod">
          <ac:chgData name="Denis O'Regan (faithful.ie)" userId="819c4a3b-cc64-46a0-bbf7-2a2054977215" providerId="ADAL" clId="{F228B48D-D9DF-425B-8768-3E079C0955B1}" dt="2024-03-22T17:28:20.415" v="2" actId="1076"/>
          <ac:picMkLst>
            <pc:docMk/>
            <pc:sldMk cId="2127128975" sldId="290"/>
            <ac:picMk id="5" creationId="{C1154DF0-9D25-6D30-8EAB-DB7224927277}"/>
          </ac:picMkLst>
        </pc:picChg>
      </pc:sldChg>
    </pc:docChg>
  </pc:docChgLst>
  <pc:docChgLst>
    <pc:chgData name="Faith Development" userId="b72886d0-e571-4957-be35-0be252eb5aba" providerId="ADAL" clId="{4F9BBC41-7F94-4E4E-AAA1-DAA7A0ED8443}"/>
    <pc:docChg chg="undo custSel addSld delSld modSld sldOrd">
      <pc:chgData name="Faith Development" userId="b72886d0-e571-4957-be35-0be252eb5aba" providerId="ADAL" clId="{4F9BBC41-7F94-4E4E-AAA1-DAA7A0ED8443}" dt="2024-03-22T11:29:45.956" v="2361"/>
      <pc:docMkLst>
        <pc:docMk/>
      </pc:docMkLst>
      <pc:sldChg chg="del">
        <pc:chgData name="Faith Development" userId="b72886d0-e571-4957-be35-0be252eb5aba" providerId="ADAL" clId="{4F9BBC41-7F94-4E4E-AAA1-DAA7A0ED8443}" dt="2024-02-06T15:26:46.523" v="4" actId="47"/>
        <pc:sldMkLst>
          <pc:docMk/>
          <pc:sldMk cId="3051957133" sldId="261"/>
        </pc:sldMkLst>
      </pc:sldChg>
      <pc:sldChg chg="addSp delSp modSp mod modTransition delAnim modAnim modNotesTx">
        <pc:chgData name="Faith Development" userId="b72886d0-e571-4957-be35-0be252eb5aba" providerId="ADAL" clId="{4F9BBC41-7F94-4E4E-AAA1-DAA7A0ED8443}" dt="2024-03-22T11:29:45.956" v="2361"/>
        <pc:sldMkLst>
          <pc:docMk/>
          <pc:sldMk cId="1527983748" sldId="268"/>
        </pc:sldMkLst>
        <pc:spChg chg="add del mod">
          <ac:chgData name="Faith Development" userId="b72886d0-e571-4957-be35-0be252eb5aba" providerId="ADAL" clId="{4F9BBC41-7F94-4E4E-AAA1-DAA7A0ED8443}" dt="2024-02-06T15:26:27.198" v="1" actId="478"/>
          <ac:spMkLst>
            <pc:docMk/>
            <pc:sldMk cId="1527983748" sldId="268"/>
            <ac:spMk id="3" creationId="{631FD962-1338-C988-AFE8-5E6A43285557}"/>
          </ac:spMkLst>
        </pc:spChg>
        <pc:spChg chg="del">
          <ac:chgData name="Faith Development" userId="b72886d0-e571-4957-be35-0be252eb5aba" providerId="ADAL" clId="{4F9BBC41-7F94-4E4E-AAA1-DAA7A0ED8443}" dt="2024-02-06T15:26:24.679" v="0" actId="478"/>
          <ac:spMkLst>
            <pc:docMk/>
            <pc:sldMk cId="1527983748" sldId="268"/>
            <ac:spMk id="4" creationId="{4CB2DD5E-FDEA-3B07-4546-9AE4359B3515}"/>
          </ac:spMkLst>
        </pc:spChg>
        <pc:spChg chg="mod">
          <ac:chgData name="Faith Development" userId="b72886d0-e571-4957-be35-0be252eb5aba" providerId="ADAL" clId="{4F9BBC41-7F94-4E4E-AAA1-DAA7A0ED8443}" dt="2024-02-06T15:26:30.973" v="2" actId="14100"/>
          <ac:spMkLst>
            <pc:docMk/>
            <pc:sldMk cId="1527983748" sldId="268"/>
            <ac:spMk id="5" creationId="{87B5DF63-A931-1C92-0134-CCE557DE5BC3}"/>
          </ac:spMkLst>
        </pc:spChg>
        <pc:spChg chg="add mod">
          <ac:chgData name="Faith Development" userId="b72886d0-e571-4957-be35-0be252eb5aba" providerId="ADAL" clId="{4F9BBC41-7F94-4E4E-AAA1-DAA7A0ED8443}" dt="2024-02-06T15:26:37.984" v="3"/>
          <ac:spMkLst>
            <pc:docMk/>
            <pc:sldMk cId="1527983748" sldId="268"/>
            <ac:spMk id="6" creationId="{B0EDC9FA-0691-635E-1630-FC6F586EB2A5}"/>
          </ac:spMkLst>
        </pc:spChg>
        <pc:picChg chg="add del mod">
          <ac:chgData name="Faith Development" userId="b72886d0-e571-4957-be35-0be252eb5aba" providerId="ADAL" clId="{4F9BBC41-7F94-4E4E-AAA1-DAA7A0ED8443}" dt="2024-03-22T11:04:11.248" v="2347" actId="478"/>
          <ac:picMkLst>
            <pc:docMk/>
            <pc:sldMk cId="1527983748" sldId="268"/>
            <ac:picMk id="2" creationId="{FA942C2B-43EC-5970-984A-5F8A68E176BC}"/>
          </ac:picMkLst>
        </pc:picChg>
        <pc:picChg chg="add mod">
          <ac:chgData name="Faith Development" userId="b72886d0-e571-4957-be35-0be252eb5aba" providerId="ADAL" clId="{4F9BBC41-7F94-4E4E-AAA1-DAA7A0ED8443}" dt="2024-02-06T15:26:37.984" v="3"/>
          <ac:picMkLst>
            <pc:docMk/>
            <pc:sldMk cId="1527983748" sldId="268"/>
            <ac:picMk id="7" creationId="{C728CA23-0791-5782-89A6-CDC6FFC7BCE5}"/>
          </ac:picMkLst>
        </pc:picChg>
        <pc:picChg chg="del">
          <ac:chgData name="Faith Development" userId="b72886d0-e571-4957-be35-0be252eb5aba" providerId="ADAL" clId="{4F9BBC41-7F94-4E4E-AAA1-DAA7A0ED8443}" dt="2024-02-06T15:26:24.679" v="0" actId="478"/>
          <ac:picMkLst>
            <pc:docMk/>
            <pc:sldMk cId="1527983748" sldId="268"/>
            <ac:picMk id="8" creationId="{D1222EED-4C56-0A5D-1E6F-609ADA3BE64B}"/>
          </ac:picMkLst>
        </pc:picChg>
        <pc:picChg chg="add del mod">
          <ac:chgData name="Faith Development" userId="b72886d0-e571-4957-be35-0be252eb5aba" providerId="ADAL" clId="{4F9BBC41-7F94-4E4E-AAA1-DAA7A0ED8443}" dt="2024-03-22T11:29:12.915" v="2353" actId="478"/>
          <ac:picMkLst>
            <pc:docMk/>
            <pc:sldMk cId="1527983748" sldId="268"/>
            <ac:picMk id="12" creationId="{C7E99337-E8AE-34F4-8BBC-95CC09B45C7A}"/>
          </ac:picMkLst>
        </pc:picChg>
      </pc:sldChg>
      <pc:sldChg chg="addSp delSp modSp mod modTransition modAnim modNotesTx">
        <pc:chgData name="Faith Development" userId="b72886d0-e571-4957-be35-0be252eb5aba" providerId="ADAL" clId="{4F9BBC41-7F94-4E4E-AAA1-DAA7A0ED8443}" dt="2024-03-22T11:29:45.956" v="2361"/>
        <pc:sldMkLst>
          <pc:docMk/>
          <pc:sldMk cId="2276782292" sldId="270"/>
        </pc:sldMkLst>
        <pc:spChg chg="add mod">
          <ac:chgData name="Faith Development" userId="b72886d0-e571-4957-be35-0be252eb5aba" providerId="ADAL" clId="{4F9BBC41-7F94-4E4E-AAA1-DAA7A0ED8443}" dt="2024-02-06T15:27:53.587" v="18"/>
          <ac:spMkLst>
            <pc:docMk/>
            <pc:sldMk cId="2276782292" sldId="270"/>
            <ac:spMk id="2" creationId="{7BF0DCFE-52E5-7B27-262A-7FFCF6F389D6}"/>
          </ac:spMkLst>
        </pc:spChg>
        <pc:spChg chg="del">
          <ac:chgData name="Faith Development" userId="b72886d0-e571-4957-be35-0be252eb5aba" providerId="ADAL" clId="{4F9BBC41-7F94-4E4E-AAA1-DAA7A0ED8443}" dt="2024-02-06T15:27:06.078" v="9" actId="478"/>
          <ac:spMkLst>
            <pc:docMk/>
            <pc:sldMk cId="2276782292" sldId="270"/>
            <ac:spMk id="4" creationId="{9CBEF753-C6B9-78E6-F19A-2A1EC6A7B98A}"/>
          </ac:spMkLst>
        </pc:spChg>
        <pc:spChg chg="del mod">
          <ac:chgData name="Faith Development" userId="b72886d0-e571-4957-be35-0be252eb5aba" providerId="ADAL" clId="{4F9BBC41-7F94-4E4E-AAA1-DAA7A0ED8443}" dt="2024-02-06T15:28:48.615" v="32" actId="478"/>
          <ac:spMkLst>
            <pc:docMk/>
            <pc:sldMk cId="2276782292" sldId="270"/>
            <ac:spMk id="5" creationId="{FC60500A-A623-64CE-8DA5-F2196623D373}"/>
          </ac:spMkLst>
        </pc:spChg>
        <pc:spChg chg="del">
          <ac:chgData name="Faith Development" userId="b72886d0-e571-4957-be35-0be252eb5aba" providerId="ADAL" clId="{4F9BBC41-7F94-4E4E-AAA1-DAA7A0ED8443}" dt="2024-02-06T15:28:13.139" v="27" actId="478"/>
          <ac:spMkLst>
            <pc:docMk/>
            <pc:sldMk cId="2276782292" sldId="270"/>
            <ac:spMk id="6" creationId="{56603579-8A73-83E7-7F6B-885DDD0CBCC5}"/>
          </ac:spMkLst>
        </pc:spChg>
        <pc:spChg chg="add del mod">
          <ac:chgData name="Faith Development" userId="b72886d0-e571-4957-be35-0be252eb5aba" providerId="ADAL" clId="{4F9BBC41-7F94-4E4E-AAA1-DAA7A0ED8443}" dt="2024-02-06T15:28:26.799" v="28" actId="478"/>
          <ac:spMkLst>
            <pc:docMk/>
            <pc:sldMk cId="2276782292" sldId="270"/>
            <ac:spMk id="8" creationId="{DEA79D22-BA13-3273-2C58-9C452CB866C5}"/>
          </ac:spMkLst>
        </pc:spChg>
        <pc:spChg chg="add mod">
          <ac:chgData name="Faith Development" userId="b72886d0-e571-4957-be35-0be252eb5aba" providerId="ADAL" clId="{4F9BBC41-7F94-4E4E-AAA1-DAA7A0ED8443}" dt="2024-02-06T15:28:39.780" v="30"/>
          <ac:spMkLst>
            <pc:docMk/>
            <pc:sldMk cId="2276782292" sldId="270"/>
            <ac:spMk id="9" creationId="{7E677E09-0CCA-D799-EB7B-1080AD57EBC1}"/>
          </ac:spMkLst>
        </pc:spChg>
        <pc:spChg chg="add mod">
          <ac:chgData name="Faith Development" userId="b72886d0-e571-4957-be35-0be252eb5aba" providerId="ADAL" clId="{4F9BBC41-7F94-4E4E-AAA1-DAA7A0ED8443}" dt="2024-03-22T09:02:43.049" v="1866" actId="20577"/>
          <ac:spMkLst>
            <pc:docMk/>
            <pc:sldMk cId="2276782292" sldId="270"/>
            <ac:spMk id="12" creationId="{A09DE2D5-558D-9D05-AA48-5A3074B8F23D}"/>
          </ac:spMkLst>
        </pc:spChg>
        <pc:picChg chg="add mod">
          <ac:chgData name="Faith Development" userId="b72886d0-e571-4957-be35-0be252eb5aba" providerId="ADAL" clId="{4F9BBC41-7F94-4E4E-AAA1-DAA7A0ED8443}" dt="2024-03-22T08:33:55.899" v="1094" actId="1035"/>
          <ac:picMkLst>
            <pc:docMk/>
            <pc:sldMk cId="2276782292" sldId="270"/>
            <ac:picMk id="4" creationId="{EDAC6E45-57D6-E53D-EBB6-0D870427E830}"/>
          </ac:picMkLst>
        </pc:picChg>
        <pc:picChg chg="add mod">
          <ac:chgData name="Faith Development" userId="b72886d0-e571-4957-be35-0be252eb5aba" providerId="ADAL" clId="{4F9BBC41-7F94-4E4E-AAA1-DAA7A0ED8443}" dt="2024-02-06T15:28:39.780" v="30"/>
          <ac:picMkLst>
            <pc:docMk/>
            <pc:sldMk cId="2276782292" sldId="270"/>
            <ac:picMk id="10" creationId="{5468C3A7-F502-4C5D-34FC-860257F8E1B0}"/>
          </ac:picMkLst>
        </pc:picChg>
        <pc:picChg chg="add mod">
          <ac:chgData name="Faith Development" userId="b72886d0-e571-4957-be35-0be252eb5aba" providerId="ADAL" clId="{4F9BBC41-7F94-4E4E-AAA1-DAA7A0ED8443}" dt="2024-02-06T15:28:39.780" v="30"/>
          <ac:picMkLst>
            <pc:docMk/>
            <pc:sldMk cId="2276782292" sldId="270"/>
            <ac:picMk id="11" creationId="{AF0929BC-F481-4F03-6EBD-D73A3CC87B38}"/>
          </ac:picMkLst>
        </pc:picChg>
      </pc:sldChg>
      <pc:sldChg chg="addSp delSp modSp mod modTransition delAnim modAnim modNotesTx">
        <pc:chgData name="Faith Development" userId="b72886d0-e571-4957-be35-0be252eb5aba" providerId="ADAL" clId="{4F9BBC41-7F94-4E4E-AAA1-DAA7A0ED8443}" dt="2024-03-22T11:29:45.956" v="2361"/>
        <pc:sldMkLst>
          <pc:docMk/>
          <pc:sldMk cId="1811540568" sldId="275"/>
        </pc:sldMkLst>
        <pc:spChg chg="add mod">
          <ac:chgData name="Faith Development" userId="b72886d0-e571-4957-be35-0be252eb5aba" providerId="ADAL" clId="{4F9BBC41-7F94-4E4E-AAA1-DAA7A0ED8443}" dt="2024-02-06T15:28:00.361" v="24"/>
          <ac:spMkLst>
            <pc:docMk/>
            <pc:sldMk cId="1811540568" sldId="275"/>
            <ac:spMk id="2" creationId="{A1061402-FBB1-F7CE-D1ED-107EFC1CBF2F}"/>
          </ac:spMkLst>
        </pc:spChg>
        <pc:spChg chg="del">
          <ac:chgData name="Faith Development" userId="b72886d0-e571-4957-be35-0be252eb5aba" providerId="ADAL" clId="{4F9BBC41-7F94-4E4E-AAA1-DAA7A0ED8443}" dt="2024-02-06T15:27:26.627" v="15" actId="478"/>
          <ac:spMkLst>
            <pc:docMk/>
            <pc:sldMk cId="1811540568" sldId="275"/>
            <ac:spMk id="4" creationId="{9CBEF753-C6B9-78E6-F19A-2A1EC6A7B98A}"/>
          </ac:spMkLst>
        </pc:spChg>
        <pc:spChg chg="mod">
          <ac:chgData name="Faith Development" userId="b72886d0-e571-4957-be35-0be252eb5aba" providerId="ADAL" clId="{4F9BBC41-7F94-4E4E-AAA1-DAA7A0ED8443}" dt="2024-03-22T09:08:29.446" v="2335" actId="20577"/>
          <ac:spMkLst>
            <pc:docMk/>
            <pc:sldMk cId="1811540568" sldId="275"/>
            <ac:spMk id="5" creationId="{FC60500A-A623-64CE-8DA5-F2196623D373}"/>
          </ac:spMkLst>
        </pc:spChg>
        <pc:spChg chg="del">
          <ac:chgData name="Faith Development" userId="b72886d0-e571-4957-be35-0be252eb5aba" providerId="ADAL" clId="{4F9BBC41-7F94-4E4E-AAA1-DAA7A0ED8443}" dt="2024-02-06T15:40:29.082" v="633" actId="478"/>
          <ac:spMkLst>
            <pc:docMk/>
            <pc:sldMk cId="1811540568" sldId="275"/>
            <ac:spMk id="6" creationId="{56603579-8A73-83E7-7F6B-885DDD0CBCC5}"/>
          </ac:spMkLst>
        </pc:spChg>
        <pc:spChg chg="add del mod">
          <ac:chgData name="Faith Development" userId="b72886d0-e571-4957-be35-0be252eb5aba" providerId="ADAL" clId="{4F9BBC41-7F94-4E4E-AAA1-DAA7A0ED8443}" dt="2024-02-06T15:40:31.982" v="634" actId="478"/>
          <ac:spMkLst>
            <pc:docMk/>
            <pc:sldMk cId="1811540568" sldId="275"/>
            <ac:spMk id="8" creationId="{05285DF3-026C-9F11-3E15-7F17BFE0CE7A}"/>
          </ac:spMkLst>
        </pc:spChg>
        <pc:spChg chg="add mod">
          <ac:chgData name="Faith Development" userId="b72886d0-e571-4957-be35-0be252eb5aba" providerId="ADAL" clId="{4F9BBC41-7F94-4E4E-AAA1-DAA7A0ED8443}" dt="2024-02-06T15:40:41.297" v="635"/>
          <ac:spMkLst>
            <pc:docMk/>
            <pc:sldMk cId="1811540568" sldId="275"/>
            <ac:spMk id="9" creationId="{5FF86BEF-F881-1F38-C135-A53CC6D5B83D}"/>
          </ac:spMkLst>
        </pc:spChg>
        <pc:picChg chg="add del mod">
          <ac:chgData name="Faith Development" userId="b72886d0-e571-4957-be35-0be252eb5aba" providerId="ADAL" clId="{4F9BBC41-7F94-4E4E-AAA1-DAA7A0ED8443}" dt="2024-03-22T10:29:27.709" v="2340" actId="478"/>
          <ac:picMkLst>
            <pc:docMk/>
            <pc:sldMk cId="1811540568" sldId="275"/>
            <ac:picMk id="4" creationId="{40AD5A57-1035-714D-909A-3DBF0B8F108A}"/>
          </ac:picMkLst>
        </pc:picChg>
        <pc:picChg chg="add mod">
          <ac:chgData name="Faith Development" userId="b72886d0-e571-4957-be35-0be252eb5aba" providerId="ADAL" clId="{4F9BBC41-7F94-4E4E-AAA1-DAA7A0ED8443}" dt="2024-02-06T15:40:41.297" v="635"/>
          <ac:picMkLst>
            <pc:docMk/>
            <pc:sldMk cId="1811540568" sldId="275"/>
            <ac:picMk id="10" creationId="{33E038E5-5B71-C88B-0AB9-205A13A375F4}"/>
          </ac:picMkLst>
        </pc:picChg>
        <pc:picChg chg="add mod">
          <ac:chgData name="Faith Development" userId="b72886d0-e571-4957-be35-0be252eb5aba" providerId="ADAL" clId="{4F9BBC41-7F94-4E4E-AAA1-DAA7A0ED8443}" dt="2024-02-06T15:40:41.297" v="635"/>
          <ac:picMkLst>
            <pc:docMk/>
            <pc:sldMk cId="1811540568" sldId="275"/>
            <ac:picMk id="11" creationId="{2BC13C42-8C54-F4AB-2BE8-E2B2196A1479}"/>
          </ac:picMkLst>
        </pc:picChg>
      </pc:sldChg>
      <pc:sldChg chg="addSp delSp modSp mod modTransition modNotesTx">
        <pc:chgData name="Faith Development" userId="b72886d0-e571-4957-be35-0be252eb5aba" providerId="ADAL" clId="{4F9BBC41-7F94-4E4E-AAA1-DAA7A0ED8443}" dt="2024-03-22T11:29:45.956" v="2361"/>
        <pc:sldMkLst>
          <pc:docMk/>
          <pc:sldMk cId="2317331231" sldId="278"/>
        </pc:sldMkLst>
        <pc:spChg chg="add del mod">
          <ac:chgData name="Faith Development" userId="b72886d0-e571-4957-be35-0be252eb5aba" providerId="ADAL" clId="{4F9BBC41-7F94-4E4E-AAA1-DAA7A0ED8443}" dt="2024-03-22T08:24:31.597" v="967" actId="478"/>
          <ac:spMkLst>
            <pc:docMk/>
            <pc:sldMk cId="2317331231" sldId="278"/>
            <ac:spMk id="2" creationId="{F5098FC6-9988-EE68-78AB-14F04DCBAC37}"/>
          </ac:spMkLst>
        </pc:spChg>
        <pc:spChg chg="del">
          <ac:chgData name="Faith Development" userId="b72886d0-e571-4957-be35-0be252eb5aba" providerId="ADAL" clId="{4F9BBC41-7F94-4E4E-AAA1-DAA7A0ED8443}" dt="2024-02-06T15:27:09.359" v="10" actId="478"/>
          <ac:spMkLst>
            <pc:docMk/>
            <pc:sldMk cId="2317331231" sldId="278"/>
            <ac:spMk id="4" creationId="{9CBEF753-C6B9-78E6-F19A-2A1EC6A7B98A}"/>
          </ac:spMkLst>
        </pc:spChg>
        <pc:spChg chg="mod">
          <ac:chgData name="Faith Development" userId="b72886d0-e571-4957-be35-0be252eb5aba" providerId="ADAL" clId="{4F9BBC41-7F94-4E4E-AAA1-DAA7A0ED8443}" dt="2024-03-22T08:08:36.529" v="933" actId="21"/>
          <ac:spMkLst>
            <pc:docMk/>
            <pc:sldMk cId="2317331231" sldId="278"/>
            <ac:spMk id="5" creationId="{FC60500A-A623-64CE-8DA5-F2196623D373}"/>
          </ac:spMkLst>
        </pc:spChg>
        <pc:spChg chg="del mod">
          <ac:chgData name="Faith Development" userId="b72886d0-e571-4957-be35-0be252eb5aba" providerId="ADAL" clId="{4F9BBC41-7F94-4E4E-AAA1-DAA7A0ED8443}" dt="2024-03-22T08:08:48.189" v="935" actId="478"/>
          <ac:spMkLst>
            <pc:docMk/>
            <pc:sldMk cId="2317331231" sldId="278"/>
            <ac:spMk id="6" creationId="{56603579-8A73-83E7-7F6B-885DDD0CBCC5}"/>
          </ac:spMkLst>
        </pc:spChg>
        <pc:spChg chg="add del mod">
          <ac:chgData name="Faith Development" userId="b72886d0-e571-4957-be35-0be252eb5aba" providerId="ADAL" clId="{4F9BBC41-7F94-4E4E-AAA1-DAA7A0ED8443}" dt="2024-03-22T08:08:51.368" v="936" actId="478"/>
          <ac:spMkLst>
            <pc:docMk/>
            <pc:sldMk cId="2317331231" sldId="278"/>
            <ac:spMk id="7" creationId="{12101C3E-31C5-2B40-D8FD-4EB3BB62C8EC}"/>
          </ac:spMkLst>
        </pc:spChg>
        <pc:picChg chg="add mod">
          <ac:chgData name="Faith Development" userId="b72886d0-e571-4957-be35-0be252eb5aba" providerId="ADAL" clId="{4F9BBC41-7F94-4E4E-AAA1-DAA7A0ED8443}" dt="2024-03-22T08:09:18.199" v="941" actId="14100"/>
          <ac:picMkLst>
            <pc:docMk/>
            <pc:sldMk cId="2317331231" sldId="278"/>
            <ac:picMk id="8" creationId="{71880674-38EB-A08C-E60F-3B6900E8134B}"/>
          </ac:picMkLst>
        </pc:picChg>
      </pc:sldChg>
      <pc:sldChg chg="addSp delSp modSp mod modTransition modNotesTx">
        <pc:chgData name="Faith Development" userId="b72886d0-e571-4957-be35-0be252eb5aba" providerId="ADAL" clId="{4F9BBC41-7F94-4E4E-AAA1-DAA7A0ED8443}" dt="2024-03-22T11:29:45.956" v="2361"/>
        <pc:sldMkLst>
          <pc:docMk/>
          <pc:sldMk cId="700681319" sldId="279"/>
        </pc:sldMkLst>
        <pc:spChg chg="add mod">
          <ac:chgData name="Faith Development" userId="b72886d0-e571-4957-be35-0be252eb5aba" providerId="ADAL" clId="{4F9BBC41-7F94-4E4E-AAA1-DAA7A0ED8443}" dt="2024-02-06T15:27:59.233" v="23"/>
          <ac:spMkLst>
            <pc:docMk/>
            <pc:sldMk cId="700681319" sldId="279"/>
            <ac:spMk id="2" creationId="{755C4E0B-1D38-EBBE-24AF-5E15029BF9A1}"/>
          </ac:spMkLst>
        </pc:spChg>
        <pc:spChg chg="del">
          <ac:chgData name="Faith Development" userId="b72886d0-e571-4957-be35-0be252eb5aba" providerId="ADAL" clId="{4F9BBC41-7F94-4E4E-AAA1-DAA7A0ED8443}" dt="2024-02-06T15:27:22.850" v="14" actId="478"/>
          <ac:spMkLst>
            <pc:docMk/>
            <pc:sldMk cId="700681319" sldId="279"/>
            <ac:spMk id="4" creationId="{9CBEF753-C6B9-78E6-F19A-2A1EC6A7B98A}"/>
          </ac:spMkLst>
        </pc:spChg>
        <pc:spChg chg="del">
          <ac:chgData name="Faith Development" userId="b72886d0-e571-4957-be35-0be252eb5aba" providerId="ADAL" clId="{4F9BBC41-7F94-4E4E-AAA1-DAA7A0ED8443}" dt="2024-02-06T15:39:54.794" v="624" actId="478"/>
          <ac:spMkLst>
            <pc:docMk/>
            <pc:sldMk cId="700681319" sldId="279"/>
            <ac:spMk id="6" creationId="{56603579-8A73-83E7-7F6B-885DDD0CBCC5}"/>
          </ac:spMkLst>
        </pc:spChg>
        <pc:spChg chg="mod">
          <ac:chgData name="Faith Development" userId="b72886d0-e571-4957-be35-0be252eb5aba" providerId="ADAL" clId="{4F9BBC41-7F94-4E4E-AAA1-DAA7A0ED8443}" dt="2024-03-22T08:31:33.239" v="1072" actId="6549"/>
          <ac:spMkLst>
            <pc:docMk/>
            <pc:sldMk cId="700681319" sldId="279"/>
            <ac:spMk id="7" creationId="{726C21BE-B748-D78B-BAE3-03F76AA1C6CD}"/>
          </ac:spMkLst>
        </pc:spChg>
        <pc:spChg chg="add del mod">
          <ac:chgData name="Faith Development" userId="b72886d0-e571-4957-be35-0be252eb5aba" providerId="ADAL" clId="{4F9BBC41-7F94-4E4E-AAA1-DAA7A0ED8443}" dt="2024-02-06T15:39:58.129" v="625" actId="478"/>
          <ac:spMkLst>
            <pc:docMk/>
            <pc:sldMk cId="700681319" sldId="279"/>
            <ac:spMk id="8" creationId="{6B1395F3-F0D4-3810-A6F7-E53FF5805B2A}"/>
          </ac:spMkLst>
        </pc:spChg>
        <pc:spChg chg="add mod">
          <ac:chgData name="Faith Development" userId="b72886d0-e571-4957-be35-0be252eb5aba" providerId="ADAL" clId="{4F9BBC41-7F94-4E4E-AAA1-DAA7A0ED8443}" dt="2024-02-06T15:40:03.797" v="626"/>
          <ac:spMkLst>
            <pc:docMk/>
            <pc:sldMk cId="700681319" sldId="279"/>
            <ac:spMk id="9" creationId="{D8A1D347-1152-04AE-3A2B-D0D7D46C9657}"/>
          </ac:spMkLst>
        </pc:spChg>
        <pc:picChg chg="add mod">
          <ac:chgData name="Faith Development" userId="b72886d0-e571-4957-be35-0be252eb5aba" providerId="ADAL" clId="{4F9BBC41-7F94-4E4E-AAA1-DAA7A0ED8443}" dt="2024-02-06T15:40:03.797" v="626"/>
          <ac:picMkLst>
            <pc:docMk/>
            <pc:sldMk cId="700681319" sldId="279"/>
            <ac:picMk id="10" creationId="{9161BF3C-9645-94E2-B729-EBFC7FAC0539}"/>
          </ac:picMkLst>
        </pc:picChg>
        <pc:picChg chg="add mod">
          <ac:chgData name="Faith Development" userId="b72886d0-e571-4957-be35-0be252eb5aba" providerId="ADAL" clId="{4F9BBC41-7F94-4E4E-AAA1-DAA7A0ED8443}" dt="2024-02-06T15:40:03.797" v="626"/>
          <ac:picMkLst>
            <pc:docMk/>
            <pc:sldMk cId="700681319" sldId="279"/>
            <ac:picMk id="11" creationId="{A7CF092F-3074-649E-EEA7-6CD285331A6B}"/>
          </ac:picMkLst>
        </pc:picChg>
      </pc:sldChg>
      <pc:sldChg chg="addSp delSp modSp mod ord modTransition modAnim modNotesTx">
        <pc:chgData name="Faith Development" userId="b72886d0-e571-4957-be35-0be252eb5aba" providerId="ADAL" clId="{4F9BBC41-7F94-4E4E-AAA1-DAA7A0ED8443}" dt="2024-03-22T11:29:45.956" v="2361"/>
        <pc:sldMkLst>
          <pc:docMk/>
          <pc:sldMk cId="1977471011" sldId="281"/>
        </pc:sldMkLst>
        <pc:spChg chg="add mod">
          <ac:chgData name="Faith Development" userId="b72886d0-e571-4957-be35-0be252eb5aba" providerId="ADAL" clId="{4F9BBC41-7F94-4E4E-AAA1-DAA7A0ED8443}" dt="2024-02-06T15:27:55.762" v="20"/>
          <ac:spMkLst>
            <pc:docMk/>
            <pc:sldMk cId="1977471011" sldId="281"/>
            <ac:spMk id="2" creationId="{2B8591D1-BE5F-4710-3F83-1D89235EB692}"/>
          </ac:spMkLst>
        </pc:spChg>
        <pc:spChg chg="del">
          <ac:chgData name="Faith Development" userId="b72886d0-e571-4957-be35-0be252eb5aba" providerId="ADAL" clId="{4F9BBC41-7F94-4E4E-AAA1-DAA7A0ED8443}" dt="2024-02-06T15:27:12.800" v="11" actId="478"/>
          <ac:spMkLst>
            <pc:docMk/>
            <pc:sldMk cId="1977471011" sldId="281"/>
            <ac:spMk id="4" creationId="{9CBEF753-C6B9-78E6-F19A-2A1EC6A7B98A}"/>
          </ac:spMkLst>
        </pc:spChg>
        <pc:spChg chg="mod">
          <ac:chgData name="Faith Development" userId="b72886d0-e571-4957-be35-0be252eb5aba" providerId="ADAL" clId="{4F9BBC41-7F94-4E4E-AAA1-DAA7A0ED8443}" dt="2024-03-22T09:07:49.005" v="2212" actId="14100"/>
          <ac:spMkLst>
            <pc:docMk/>
            <pc:sldMk cId="1977471011" sldId="281"/>
            <ac:spMk id="5" creationId="{FC60500A-A623-64CE-8DA5-F2196623D373}"/>
          </ac:spMkLst>
        </pc:spChg>
        <pc:spChg chg="del mod">
          <ac:chgData name="Faith Development" userId="b72886d0-e571-4957-be35-0be252eb5aba" providerId="ADAL" clId="{4F9BBC41-7F94-4E4E-AAA1-DAA7A0ED8443}" dt="2024-02-06T15:46:09.423" v="694" actId="478"/>
          <ac:spMkLst>
            <pc:docMk/>
            <pc:sldMk cId="1977471011" sldId="281"/>
            <ac:spMk id="6" creationId="{56603579-8A73-83E7-7F6B-885DDD0CBCC5}"/>
          </ac:spMkLst>
        </pc:spChg>
        <pc:spChg chg="add del mod">
          <ac:chgData name="Faith Development" userId="b72886d0-e571-4957-be35-0be252eb5aba" providerId="ADAL" clId="{4F9BBC41-7F94-4E4E-AAA1-DAA7A0ED8443}" dt="2024-02-06T15:46:12.671" v="695" actId="478"/>
          <ac:spMkLst>
            <pc:docMk/>
            <pc:sldMk cId="1977471011" sldId="281"/>
            <ac:spMk id="8" creationId="{FC8ADA67-20DF-FC2A-C336-55A27EBBA409}"/>
          </ac:spMkLst>
        </pc:spChg>
        <pc:spChg chg="add del mod">
          <ac:chgData name="Faith Development" userId="b72886d0-e571-4957-be35-0be252eb5aba" providerId="ADAL" clId="{4F9BBC41-7F94-4E4E-AAA1-DAA7A0ED8443}" dt="2024-02-06T15:46:17.870" v="699" actId="478"/>
          <ac:spMkLst>
            <pc:docMk/>
            <pc:sldMk cId="1977471011" sldId="281"/>
            <ac:spMk id="10" creationId="{0C84AD88-F1BD-ADEC-C374-719F0300B21F}"/>
          </ac:spMkLst>
        </pc:spChg>
        <pc:spChg chg="add mod">
          <ac:chgData name="Faith Development" userId="b72886d0-e571-4957-be35-0be252eb5aba" providerId="ADAL" clId="{4F9BBC41-7F94-4E4E-AAA1-DAA7A0ED8443}" dt="2024-02-06T15:46:23.513" v="700"/>
          <ac:spMkLst>
            <pc:docMk/>
            <pc:sldMk cId="1977471011" sldId="281"/>
            <ac:spMk id="11" creationId="{3706E85A-69D3-2160-71FD-079F7C2E8977}"/>
          </ac:spMkLst>
        </pc:spChg>
        <pc:picChg chg="add mod">
          <ac:chgData name="Faith Development" userId="b72886d0-e571-4957-be35-0be252eb5aba" providerId="ADAL" clId="{4F9BBC41-7F94-4E4E-AAA1-DAA7A0ED8443}" dt="2024-03-22T09:07:51.450" v="2213" actId="1076"/>
          <ac:picMkLst>
            <pc:docMk/>
            <pc:sldMk cId="1977471011" sldId="281"/>
            <ac:picMk id="4" creationId="{9C95F38A-A2E5-2F39-0977-7A12643112FA}"/>
          </ac:picMkLst>
        </pc:picChg>
      </pc:sldChg>
      <pc:sldChg chg="addSp delSp modSp mod modTransition setBg modNotesTx">
        <pc:chgData name="Faith Development" userId="b72886d0-e571-4957-be35-0be252eb5aba" providerId="ADAL" clId="{4F9BBC41-7F94-4E4E-AAA1-DAA7A0ED8443}" dt="2024-03-22T11:29:45.956" v="2361"/>
        <pc:sldMkLst>
          <pc:docMk/>
          <pc:sldMk cId="4180398248" sldId="282"/>
        </pc:sldMkLst>
        <pc:spChg chg="add mod">
          <ac:chgData name="Faith Development" userId="b72886d0-e571-4957-be35-0be252eb5aba" providerId="ADAL" clId="{4F9BBC41-7F94-4E4E-AAA1-DAA7A0ED8443}" dt="2024-02-06T15:27:57.352" v="21"/>
          <ac:spMkLst>
            <pc:docMk/>
            <pc:sldMk cId="4180398248" sldId="282"/>
            <ac:spMk id="2" creationId="{1918EAB5-3978-A321-16E8-D516C331A057}"/>
          </ac:spMkLst>
        </pc:spChg>
        <pc:spChg chg="del">
          <ac:chgData name="Faith Development" userId="b72886d0-e571-4957-be35-0be252eb5aba" providerId="ADAL" clId="{4F9BBC41-7F94-4E4E-AAA1-DAA7A0ED8443}" dt="2024-02-06T15:27:15.756" v="12" actId="478"/>
          <ac:spMkLst>
            <pc:docMk/>
            <pc:sldMk cId="4180398248" sldId="282"/>
            <ac:spMk id="4" creationId="{9CBEF753-C6B9-78E6-F19A-2A1EC6A7B98A}"/>
          </ac:spMkLst>
        </pc:spChg>
        <pc:spChg chg="mod">
          <ac:chgData name="Faith Development" userId="b72886d0-e571-4957-be35-0be252eb5aba" providerId="ADAL" clId="{4F9BBC41-7F94-4E4E-AAA1-DAA7A0ED8443}" dt="2024-03-22T08:49:18.282" v="1852" actId="14100"/>
          <ac:spMkLst>
            <pc:docMk/>
            <pc:sldMk cId="4180398248" sldId="282"/>
            <ac:spMk id="5" creationId="{FC60500A-A623-64CE-8DA5-F2196623D373}"/>
          </ac:spMkLst>
        </pc:spChg>
        <pc:spChg chg="del mod">
          <ac:chgData name="Faith Development" userId="b72886d0-e571-4957-be35-0be252eb5aba" providerId="ADAL" clId="{4F9BBC41-7F94-4E4E-AAA1-DAA7A0ED8443}" dt="2024-02-06T15:41:39.920" v="642" actId="478"/>
          <ac:spMkLst>
            <pc:docMk/>
            <pc:sldMk cId="4180398248" sldId="282"/>
            <ac:spMk id="6" creationId="{56603579-8A73-83E7-7F6B-885DDD0CBCC5}"/>
          </ac:spMkLst>
        </pc:spChg>
        <pc:spChg chg="add del mod">
          <ac:chgData name="Faith Development" userId="b72886d0-e571-4957-be35-0be252eb5aba" providerId="ADAL" clId="{4F9BBC41-7F94-4E4E-AAA1-DAA7A0ED8443}" dt="2024-02-06T15:41:43.592" v="643" actId="478"/>
          <ac:spMkLst>
            <pc:docMk/>
            <pc:sldMk cId="4180398248" sldId="282"/>
            <ac:spMk id="8" creationId="{21BC7802-8F64-9A49-F0F1-84C154ACEA6F}"/>
          </ac:spMkLst>
        </pc:spChg>
        <pc:spChg chg="add mod">
          <ac:chgData name="Faith Development" userId="b72886d0-e571-4957-be35-0be252eb5aba" providerId="ADAL" clId="{4F9BBC41-7F94-4E4E-AAA1-DAA7A0ED8443}" dt="2024-02-06T15:45:47.928" v="693" actId="1076"/>
          <ac:spMkLst>
            <pc:docMk/>
            <pc:sldMk cId="4180398248" sldId="282"/>
            <ac:spMk id="9" creationId="{6B25B0A9-25E6-7A34-AC2D-5C49703AC060}"/>
          </ac:spMkLst>
        </pc:spChg>
      </pc:sldChg>
      <pc:sldChg chg="addSp delSp modSp mod modTransition modNotesTx">
        <pc:chgData name="Faith Development" userId="b72886d0-e571-4957-be35-0be252eb5aba" providerId="ADAL" clId="{4F9BBC41-7F94-4E4E-AAA1-DAA7A0ED8443}" dt="2024-03-22T11:29:45.956" v="2361"/>
        <pc:sldMkLst>
          <pc:docMk/>
          <pc:sldMk cId="3137067740" sldId="283"/>
        </pc:sldMkLst>
        <pc:spChg chg="add del mod">
          <ac:chgData name="Faith Development" userId="b72886d0-e571-4957-be35-0be252eb5aba" providerId="ADAL" clId="{4F9BBC41-7F94-4E4E-AAA1-DAA7A0ED8443}" dt="2024-03-22T08:27:55.553" v="1053" actId="478"/>
          <ac:spMkLst>
            <pc:docMk/>
            <pc:sldMk cId="3137067740" sldId="283"/>
            <ac:spMk id="2" creationId="{5D57CEA0-DA7C-383B-87D3-D08B5034B21F}"/>
          </ac:spMkLst>
        </pc:spChg>
        <pc:spChg chg="del">
          <ac:chgData name="Faith Development" userId="b72886d0-e571-4957-be35-0be252eb5aba" providerId="ADAL" clId="{4F9BBC41-7F94-4E4E-AAA1-DAA7A0ED8443}" dt="2024-02-06T15:27:19.357" v="13" actId="478"/>
          <ac:spMkLst>
            <pc:docMk/>
            <pc:sldMk cId="3137067740" sldId="283"/>
            <ac:spMk id="4" creationId="{9CBEF753-C6B9-78E6-F19A-2A1EC6A7B98A}"/>
          </ac:spMkLst>
        </pc:spChg>
        <pc:spChg chg="mod">
          <ac:chgData name="Faith Development" userId="b72886d0-e571-4957-be35-0be252eb5aba" providerId="ADAL" clId="{4F9BBC41-7F94-4E4E-AAA1-DAA7A0ED8443}" dt="2024-03-22T08:27:34.641" v="995" actId="21"/>
          <ac:spMkLst>
            <pc:docMk/>
            <pc:sldMk cId="3137067740" sldId="283"/>
            <ac:spMk id="5" creationId="{FC60500A-A623-64CE-8DA5-F2196623D373}"/>
          </ac:spMkLst>
        </pc:spChg>
        <pc:spChg chg="del">
          <ac:chgData name="Faith Development" userId="b72886d0-e571-4957-be35-0be252eb5aba" providerId="ADAL" clId="{4F9BBC41-7F94-4E4E-AAA1-DAA7A0ED8443}" dt="2024-03-22T08:27:55.553" v="1053" actId="478"/>
          <ac:spMkLst>
            <pc:docMk/>
            <pc:sldMk cId="3137067740" sldId="283"/>
            <ac:spMk id="6" creationId="{56603579-8A73-83E7-7F6B-885DDD0CBCC5}"/>
          </ac:spMkLst>
        </pc:spChg>
        <pc:spChg chg="add del mod">
          <ac:chgData name="Faith Development" userId="b72886d0-e571-4957-be35-0be252eb5aba" providerId="ADAL" clId="{4F9BBC41-7F94-4E4E-AAA1-DAA7A0ED8443}" dt="2024-03-22T08:27:58.834" v="1054" actId="478"/>
          <ac:spMkLst>
            <pc:docMk/>
            <pc:sldMk cId="3137067740" sldId="283"/>
            <ac:spMk id="7" creationId="{EBA8CB5E-CF9A-B6AA-BCFC-3C93A864FF68}"/>
          </ac:spMkLst>
        </pc:spChg>
        <pc:picChg chg="add mod">
          <ac:chgData name="Faith Development" userId="b72886d0-e571-4957-be35-0be252eb5aba" providerId="ADAL" clId="{4F9BBC41-7F94-4E4E-AAA1-DAA7A0ED8443}" dt="2024-03-22T08:30:45.048" v="1057" actId="962"/>
          <ac:picMkLst>
            <pc:docMk/>
            <pc:sldMk cId="3137067740" sldId="283"/>
            <ac:picMk id="9" creationId="{6DF0C74A-42A6-71EF-9FC6-C4852598B75B}"/>
          </ac:picMkLst>
        </pc:picChg>
      </pc:sldChg>
      <pc:sldChg chg="addSp modSp add mod modTransition modAnim modNotesTx">
        <pc:chgData name="Faith Development" userId="b72886d0-e571-4957-be35-0be252eb5aba" providerId="ADAL" clId="{4F9BBC41-7F94-4E4E-AAA1-DAA7A0ED8443}" dt="2024-03-22T11:29:45.956" v="2361"/>
        <pc:sldMkLst>
          <pc:docMk/>
          <pc:sldMk cId="1117879481" sldId="284"/>
        </pc:sldMkLst>
        <pc:spChg chg="mod">
          <ac:chgData name="Faith Development" userId="b72886d0-e571-4957-be35-0be252eb5aba" providerId="ADAL" clId="{4F9BBC41-7F94-4E4E-AAA1-DAA7A0ED8443}" dt="2024-03-22T08:33:38.027" v="1087" actId="1076"/>
          <ac:spMkLst>
            <pc:docMk/>
            <pc:sldMk cId="1117879481" sldId="284"/>
            <ac:spMk id="7" creationId="{300A22B6-2CE7-1D07-64A9-41E4E9E4C546}"/>
          </ac:spMkLst>
        </pc:spChg>
        <pc:picChg chg="add mod">
          <ac:chgData name="Faith Development" userId="b72886d0-e571-4957-be35-0be252eb5aba" providerId="ADAL" clId="{4F9BBC41-7F94-4E4E-AAA1-DAA7A0ED8443}" dt="2024-03-22T08:33:25.903" v="1085"/>
          <ac:picMkLst>
            <pc:docMk/>
            <pc:sldMk cId="1117879481" sldId="284"/>
            <ac:picMk id="2" creationId="{42D1AEA7-CF61-E77C-F511-3A7A729F2E2F}"/>
          </ac:picMkLst>
        </pc:picChg>
      </pc:sldChg>
      <pc:sldChg chg="addSp delSp add del setBg delDesignElem">
        <pc:chgData name="Faith Development" userId="b72886d0-e571-4957-be35-0be252eb5aba" providerId="ADAL" clId="{4F9BBC41-7F94-4E4E-AAA1-DAA7A0ED8443}" dt="2024-02-06T15:26:55.465" v="7"/>
        <pc:sldMkLst>
          <pc:docMk/>
          <pc:sldMk cId="1139177211" sldId="284"/>
        </pc:sldMkLst>
        <pc:spChg chg="add del">
          <ac:chgData name="Faith Development" userId="b72886d0-e571-4957-be35-0be252eb5aba" providerId="ADAL" clId="{4F9BBC41-7F94-4E4E-AAA1-DAA7A0ED8443}" dt="2024-02-06T15:26:55.465" v="7"/>
          <ac:spMkLst>
            <pc:docMk/>
            <pc:sldMk cId="1139177211" sldId="284"/>
            <ac:spMk id="39" creationId="{643A7A40-1AE6-4218-A8E0-8248174A5377}"/>
          </ac:spMkLst>
        </pc:spChg>
        <pc:spChg chg="add del">
          <ac:chgData name="Faith Development" userId="b72886d0-e571-4957-be35-0be252eb5aba" providerId="ADAL" clId="{4F9BBC41-7F94-4E4E-AAA1-DAA7A0ED8443}" dt="2024-02-06T15:26:55.465" v="7"/>
          <ac:spMkLst>
            <pc:docMk/>
            <pc:sldMk cId="1139177211" sldId="284"/>
            <ac:spMk id="40" creationId="{BD8AB40A-4374-4897-B5EE-9F8913476E47}"/>
          </ac:spMkLst>
        </pc:spChg>
        <pc:grpChg chg="add del">
          <ac:chgData name="Faith Development" userId="b72886d0-e571-4957-be35-0be252eb5aba" providerId="ADAL" clId="{4F9BBC41-7F94-4E4E-AAA1-DAA7A0ED8443}" dt="2024-02-06T15:26:55.465" v="7"/>
          <ac:grpSpMkLst>
            <pc:docMk/>
            <pc:sldMk cId="1139177211" sldId="284"/>
            <ac:grpSpMk id="34" creationId="{F5FDDF18-F156-4D2D-82C6-F55008E338B5}"/>
          </ac:grpSpMkLst>
        </pc:grpChg>
        <pc:grpChg chg="add del">
          <ac:chgData name="Faith Development" userId="b72886d0-e571-4957-be35-0be252eb5aba" providerId="ADAL" clId="{4F9BBC41-7F94-4E4E-AAA1-DAA7A0ED8443}" dt="2024-02-06T15:26:55.465" v="7"/>
          <ac:grpSpMkLst>
            <pc:docMk/>
            <pc:sldMk cId="1139177211" sldId="284"/>
            <ac:grpSpMk id="41" creationId="{2783379C-045E-4010-ABDC-A270A0AA1068}"/>
          </ac:grpSpMkLst>
        </pc:grpChg>
      </pc:sldChg>
      <pc:sldChg chg="addSp delSp modSp new mod modTransition modNotesTx">
        <pc:chgData name="Faith Development" userId="b72886d0-e571-4957-be35-0be252eb5aba" providerId="ADAL" clId="{4F9BBC41-7F94-4E4E-AAA1-DAA7A0ED8443}" dt="2024-03-22T11:29:45.956" v="2361"/>
        <pc:sldMkLst>
          <pc:docMk/>
          <pc:sldMk cId="2166711102" sldId="285"/>
        </pc:sldMkLst>
        <pc:spChg chg="del">
          <ac:chgData name="Faith Development" userId="b72886d0-e571-4957-be35-0be252eb5aba" providerId="ADAL" clId="{4F9BBC41-7F94-4E4E-AAA1-DAA7A0ED8443}" dt="2024-03-22T08:22:28.684" v="945" actId="478"/>
          <ac:spMkLst>
            <pc:docMk/>
            <pc:sldMk cId="2166711102" sldId="285"/>
            <ac:spMk id="2" creationId="{47658F54-8CF0-568F-A1CF-8241DD7874FA}"/>
          </ac:spMkLst>
        </pc:spChg>
        <pc:spChg chg="del">
          <ac:chgData name="Faith Development" userId="b72886d0-e571-4957-be35-0be252eb5aba" providerId="ADAL" clId="{4F9BBC41-7F94-4E4E-AAA1-DAA7A0ED8443}" dt="2024-03-22T08:22:28.684" v="945" actId="478"/>
          <ac:spMkLst>
            <pc:docMk/>
            <pc:sldMk cId="2166711102" sldId="285"/>
            <ac:spMk id="3" creationId="{C2A796F3-1578-E984-813C-38A1D09123DB}"/>
          </ac:spMkLst>
        </pc:spChg>
        <pc:picChg chg="add mod">
          <ac:chgData name="Faith Development" userId="b72886d0-e571-4957-be35-0be252eb5aba" providerId="ADAL" clId="{4F9BBC41-7F94-4E4E-AAA1-DAA7A0ED8443}" dt="2024-03-22T08:22:56.702" v="950" actId="962"/>
          <ac:picMkLst>
            <pc:docMk/>
            <pc:sldMk cId="2166711102" sldId="285"/>
            <ac:picMk id="5" creationId="{3B712CC8-EFF8-B5C0-C38C-BD4079AA22FF}"/>
          </ac:picMkLst>
        </pc:picChg>
      </pc:sldChg>
      <pc:sldChg chg="addSp modSp add mod modTransition modNotesTx">
        <pc:chgData name="Faith Development" userId="b72886d0-e571-4957-be35-0be252eb5aba" providerId="ADAL" clId="{4F9BBC41-7F94-4E4E-AAA1-DAA7A0ED8443}" dt="2024-03-22T11:29:45.956" v="2361"/>
        <pc:sldMkLst>
          <pc:docMk/>
          <pc:sldMk cId="4184506104" sldId="286"/>
        </pc:sldMkLst>
        <pc:picChg chg="add mod">
          <ac:chgData name="Faith Development" userId="b72886d0-e571-4957-be35-0be252eb5aba" providerId="ADAL" clId="{4F9BBC41-7F94-4E4E-AAA1-DAA7A0ED8443}" dt="2024-03-22T08:24:18.841" v="966" actId="14100"/>
          <ac:picMkLst>
            <pc:docMk/>
            <pc:sldMk cId="4184506104" sldId="286"/>
            <ac:picMk id="3" creationId="{51C77103-44EC-A02F-8ADF-D59E1490818B}"/>
          </ac:picMkLst>
        </pc:picChg>
      </pc:sldChg>
      <pc:sldChg chg="addSp modSp add mod modTransition modNotesTx">
        <pc:chgData name="Faith Development" userId="b72886d0-e571-4957-be35-0be252eb5aba" providerId="ADAL" clId="{4F9BBC41-7F94-4E4E-AAA1-DAA7A0ED8443}" dt="2024-03-22T11:29:45.956" v="2361"/>
        <pc:sldMkLst>
          <pc:docMk/>
          <pc:sldMk cId="1674350850" sldId="287"/>
        </pc:sldMkLst>
        <pc:picChg chg="add mod modCrop">
          <ac:chgData name="Faith Development" userId="b72886d0-e571-4957-be35-0be252eb5aba" providerId="ADAL" clId="{4F9BBC41-7F94-4E4E-AAA1-DAA7A0ED8443}" dt="2024-03-22T08:23:48.512" v="961" actId="1076"/>
          <ac:picMkLst>
            <pc:docMk/>
            <pc:sldMk cId="1674350850" sldId="287"/>
            <ac:picMk id="3" creationId="{D38EE772-56C9-F809-3D5C-B824B647D51A}"/>
          </ac:picMkLst>
        </pc:picChg>
      </pc:sldChg>
      <pc:sldChg chg="addSp delSp modSp add mod modTransition modNotesTx">
        <pc:chgData name="Faith Development" userId="b72886d0-e571-4957-be35-0be252eb5aba" providerId="ADAL" clId="{4F9BBC41-7F94-4E4E-AAA1-DAA7A0ED8443}" dt="2024-03-22T11:29:45.956" v="2361"/>
        <pc:sldMkLst>
          <pc:docMk/>
          <pc:sldMk cId="1038225839" sldId="288"/>
        </pc:sldMkLst>
        <pc:spChg chg="del mod">
          <ac:chgData name="Faith Development" userId="b72886d0-e571-4957-be35-0be252eb5aba" providerId="ADAL" clId="{4F9BBC41-7F94-4E4E-AAA1-DAA7A0ED8443}" dt="2024-03-22T08:27:05.222" v="989" actId="478"/>
          <ac:spMkLst>
            <pc:docMk/>
            <pc:sldMk cId="1038225839" sldId="288"/>
            <ac:spMk id="2" creationId="{1918EAB5-3978-A321-16E8-D516C331A057}"/>
          </ac:spMkLst>
        </pc:spChg>
        <pc:spChg chg="del mod">
          <ac:chgData name="Faith Development" userId="b72886d0-e571-4957-be35-0be252eb5aba" providerId="ADAL" clId="{4F9BBC41-7F94-4E4E-AAA1-DAA7A0ED8443}" dt="2024-03-22T08:27:05.222" v="989" actId="478"/>
          <ac:spMkLst>
            <pc:docMk/>
            <pc:sldMk cId="1038225839" sldId="288"/>
            <ac:spMk id="5" creationId="{FC60500A-A623-64CE-8DA5-F2196623D373}"/>
          </ac:spMkLst>
        </pc:spChg>
        <pc:spChg chg="add del mod">
          <ac:chgData name="Faith Development" userId="b72886d0-e571-4957-be35-0be252eb5aba" providerId="ADAL" clId="{4F9BBC41-7F94-4E4E-AAA1-DAA7A0ED8443}" dt="2024-03-22T08:27:08.383" v="990" actId="478"/>
          <ac:spMkLst>
            <pc:docMk/>
            <pc:sldMk cId="1038225839" sldId="288"/>
            <ac:spMk id="6" creationId="{84D63F49-0F81-9071-648C-BE047A04BB1B}"/>
          </ac:spMkLst>
        </pc:spChg>
        <pc:spChg chg="del mod">
          <ac:chgData name="Faith Development" userId="b72886d0-e571-4957-be35-0be252eb5aba" providerId="ADAL" clId="{4F9BBC41-7F94-4E4E-AAA1-DAA7A0ED8443}" dt="2024-03-22T08:27:05.222" v="989" actId="478"/>
          <ac:spMkLst>
            <pc:docMk/>
            <pc:sldMk cId="1038225839" sldId="288"/>
            <ac:spMk id="9" creationId="{6B25B0A9-25E6-7A34-AC2D-5C49703AC060}"/>
          </ac:spMkLst>
        </pc:spChg>
        <pc:picChg chg="add mod">
          <ac:chgData name="Faith Development" userId="b72886d0-e571-4957-be35-0be252eb5aba" providerId="ADAL" clId="{4F9BBC41-7F94-4E4E-AAA1-DAA7A0ED8443}" dt="2024-03-22T08:27:17.207" v="993" actId="962"/>
          <ac:picMkLst>
            <pc:docMk/>
            <pc:sldMk cId="1038225839" sldId="288"/>
            <ac:picMk id="8" creationId="{E39E0CF2-E4B3-E1CC-F44B-CA5002F58D7A}"/>
          </ac:picMkLst>
        </pc:picChg>
      </pc:sldChg>
      <pc:sldChg chg="addSp delSp modSp add mod modTransition modNotesTx">
        <pc:chgData name="Faith Development" userId="b72886d0-e571-4957-be35-0be252eb5aba" providerId="ADAL" clId="{4F9BBC41-7F94-4E4E-AAA1-DAA7A0ED8443}" dt="2024-03-22T11:29:45.956" v="2361"/>
        <pc:sldMkLst>
          <pc:docMk/>
          <pc:sldMk cId="3718022926" sldId="289"/>
        </pc:sldMkLst>
        <pc:picChg chg="add mod">
          <ac:chgData name="Faith Development" userId="b72886d0-e571-4957-be35-0be252eb5aba" providerId="ADAL" clId="{4F9BBC41-7F94-4E4E-AAA1-DAA7A0ED8443}" dt="2024-03-22T08:32:25.105" v="1082" actId="1076"/>
          <ac:picMkLst>
            <pc:docMk/>
            <pc:sldMk cId="3718022926" sldId="289"/>
            <ac:picMk id="4" creationId="{E028642B-17F8-53D8-4647-17930C1CBC35}"/>
          </ac:picMkLst>
        </pc:picChg>
        <pc:picChg chg="del">
          <ac:chgData name="Faith Development" userId="b72886d0-e571-4957-be35-0be252eb5aba" providerId="ADAL" clId="{4F9BBC41-7F94-4E4E-AAA1-DAA7A0ED8443}" dt="2024-03-22T08:31:51.124" v="1074" actId="478"/>
          <ac:picMkLst>
            <pc:docMk/>
            <pc:sldMk cId="3718022926" sldId="289"/>
            <ac:picMk id="9" creationId="{6DF0C74A-42A6-71EF-9FC6-C4852598B75B}"/>
          </ac:picMkLst>
        </pc:picChg>
      </pc:sldChg>
      <pc:sldChg chg="addSp delSp modSp new mod modTransition modNotesTx">
        <pc:chgData name="Faith Development" userId="b72886d0-e571-4957-be35-0be252eb5aba" providerId="ADAL" clId="{4F9BBC41-7F94-4E4E-AAA1-DAA7A0ED8443}" dt="2024-03-22T11:29:45.956" v="2361"/>
        <pc:sldMkLst>
          <pc:docMk/>
          <pc:sldMk cId="2127128975" sldId="290"/>
        </pc:sldMkLst>
        <pc:spChg chg="del">
          <ac:chgData name="Faith Development" userId="b72886d0-e571-4957-be35-0be252eb5aba" providerId="ADAL" clId="{4F9BBC41-7F94-4E4E-AAA1-DAA7A0ED8443}" dt="2024-03-22T08:36:02.829" v="1096" actId="478"/>
          <ac:spMkLst>
            <pc:docMk/>
            <pc:sldMk cId="2127128975" sldId="290"/>
            <ac:spMk id="2" creationId="{7065F4FA-B382-6690-F59E-24ED9C3A59E5}"/>
          </ac:spMkLst>
        </pc:spChg>
        <pc:spChg chg="del">
          <ac:chgData name="Faith Development" userId="b72886d0-e571-4957-be35-0be252eb5aba" providerId="ADAL" clId="{4F9BBC41-7F94-4E4E-AAA1-DAA7A0ED8443}" dt="2024-03-22T08:36:02.829" v="1096" actId="478"/>
          <ac:spMkLst>
            <pc:docMk/>
            <pc:sldMk cId="2127128975" sldId="290"/>
            <ac:spMk id="3" creationId="{D47E4418-E3D9-41B1-5B00-F1B989D872DD}"/>
          </ac:spMkLst>
        </pc:spChg>
        <pc:picChg chg="add mod">
          <ac:chgData name="Faith Development" userId="b72886d0-e571-4957-be35-0be252eb5aba" providerId="ADAL" clId="{4F9BBC41-7F94-4E4E-AAA1-DAA7A0ED8443}" dt="2024-03-22T08:36:12.635" v="1099" actId="962"/>
          <ac:picMkLst>
            <pc:docMk/>
            <pc:sldMk cId="2127128975" sldId="290"/>
            <ac:picMk id="5" creationId="{C1154DF0-9D25-6D30-8EAB-DB72249272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A272-EC1C-B14E-6A0C-1983D11F41E5}"/>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Diocese of Cork and Ross</a:t>
            </a:r>
            <a:endParaRPr lang="en-IE"/>
          </a:p>
        </p:txBody>
      </p:sp>
      <p:sp>
        <p:nvSpPr>
          <p:cNvPr id="3" name="Date Placeholder 2">
            <a:extLst>
              <a:ext uri="{FF2B5EF4-FFF2-40B4-BE49-F238E27FC236}">
                <a16:creationId xmlns:a16="http://schemas.microsoft.com/office/drawing/2014/main" id="{B10AA584-567A-0F73-3011-335B7429505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3CA204-7B42-403F-AC51-435F0D60FA9D}" type="datetimeFigureOut">
              <a:rPr lang="en-IE" smtClean="0"/>
              <a:t>22/03/2024</a:t>
            </a:fld>
            <a:endParaRPr lang="en-IE"/>
          </a:p>
        </p:txBody>
      </p:sp>
      <p:sp>
        <p:nvSpPr>
          <p:cNvPr id="4" name="Footer Placeholder 3">
            <a:extLst>
              <a:ext uri="{FF2B5EF4-FFF2-40B4-BE49-F238E27FC236}">
                <a16:creationId xmlns:a16="http://schemas.microsoft.com/office/drawing/2014/main" id="{04B24F8D-7AD3-3670-4383-B80D7C62DC8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FDB133D-12DD-A16E-B127-3B2724A3FEE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727292-B0D7-4AED-A936-BAFC4B7D585C}" type="slidenum">
              <a:rPr lang="en-IE" smtClean="0"/>
              <a:t>‹#›</a:t>
            </a:fld>
            <a:endParaRPr lang="en-IE"/>
          </a:p>
        </p:txBody>
      </p:sp>
    </p:spTree>
    <p:extLst>
      <p:ext uri="{BB962C8B-B14F-4D97-AF65-F5344CB8AC3E}">
        <p14:creationId xmlns:p14="http://schemas.microsoft.com/office/powerpoint/2010/main" val="1631784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Diocese of Cork and Ross</a:t>
            </a:r>
            <a:endParaRPr lang="en-I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BB8B50-A3B0-43C3-9952-82430EF8C8E5}" type="datetimeFigureOut">
              <a:rPr lang="en-IE" smtClean="0"/>
              <a:t>22/03/2024</a:t>
            </a:fld>
            <a:endParaRPr lang="en-I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1CDEAC-8F22-4260-A6BE-F10FC47986A0}" type="slidenum">
              <a:rPr lang="en-IE" smtClean="0"/>
              <a:t>‹#›</a:t>
            </a:fld>
            <a:endParaRPr lang="en-IE"/>
          </a:p>
        </p:txBody>
      </p:sp>
    </p:spTree>
    <p:extLst>
      <p:ext uri="{BB962C8B-B14F-4D97-AF65-F5344CB8AC3E}">
        <p14:creationId xmlns:p14="http://schemas.microsoft.com/office/powerpoint/2010/main" val="11343918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sv.org/verses/Luke%202%3A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sv.org/verses/Luke%202%3A5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b="0" i="0" dirty="0">
                <a:solidFill>
                  <a:srgbClr val="202020"/>
                </a:solidFill>
                <a:effectLst/>
                <a:latin typeface="Verdana" panose="020B0604030504040204" pitchFamily="34" charset="0"/>
              </a:rPr>
              <a:t>All that Jesus did and taught, from the beginning until the day when he was taken up to heaven, is to be seen in the light of the mysteries of Christmas and Easter. There is a temptation to sentimentalise both Christmas and Easter. We can reduce these celebrations to opportunities for taking holidays, meeting with family and friends, and feasting, all of which is important, but these are not the central reasons why we celebrate. Easter isn’t just about eggs, bunnies and chocolate. </a:t>
            </a:r>
            <a:r>
              <a:rPr lang="en-US" sz="1200" dirty="0">
                <a:solidFill>
                  <a:srgbClr val="780E57"/>
                </a:solidFill>
                <a:latin typeface="Book Antiqua" panose="02040602050305030304" pitchFamily="18" charset="0"/>
              </a:rPr>
              <a:t>Does Jesus’s life, death and resurrection give us hope?</a:t>
            </a:r>
          </a:p>
          <a:p>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1</a:t>
            </a:fld>
            <a:endParaRPr lang="en-IE"/>
          </a:p>
        </p:txBody>
      </p:sp>
    </p:spTree>
    <p:extLst>
      <p:ext uri="{BB962C8B-B14F-4D97-AF65-F5344CB8AC3E}">
        <p14:creationId xmlns:p14="http://schemas.microsoft.com/office/powerpoint/2010/main" val="41420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Our solidarity in humanity with Adam means that we can also stand in solidarity with Christ.</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10</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407816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And here’s the most glorious miracle of the incarnation of the Son of God. In choosing to bind humanity together in the tragedy of Adam’s sin, God made a way possible for us to be eternally bound together with him in Jesus.</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11</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86455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Jesus’s resurrection completes our hope. No matter what trials you may be going through, take heart. </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12</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3835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Easter approaches, and with it a reminder that trial, sorrow, sickness, and death is not the final word for us. But rather, because He lives, we also will live!</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52366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Spend some time in quiet prayer as we come to the last of our sessions together. </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Give thanks for all that the Holy Spirit has revealed to you, and for the time we shared together.</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dirty="0">
              <a:solidFill>
                <a:srgbClr val="780E57"/>
              </a:solidFill>
              <a:latin typeface="Book Antiqua" panose="0204060205030503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Let us pray with Pope Francis.</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22252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15</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40341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CDEAC-8F22-4260-A6BE-F10FC47986A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Diocese of Cork and Ross</a:t>
            </a:r>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a few moments reading and reflecting on this scripture. What is God saying to you? What would you like to say in response?</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683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72727"/>
                </a:solidFill>
                <a:effectLst/>
                <a:latin typeface="Charter"/>
              </a:rPr>
              <a:t>Jesus became fully human to that He could save us from our sins. The humanity that Christ assumed was complete: he took to himself all that it means to be human. Jesus was conceived by the Holy Spirit and born of the Virgin Mary. Although his conception was miraculous, his birth was typically human: Mary “gave birth to her firstborn son and wrapped him in swaddling cloths and laid him in a manger, because there was no place for them in the inn” (</a:t>
            </a:r>
            <a:r>
              <a:rPr lang="en-US" b="0" i="0" u="sng" dirty="0">
                <a:solidFill>
                  <a:srgbClr val="72ABBF"/>
                </a:solidFill>
                <a:effectLst/>
                <a:latin typeface="Charter"/>
                <a:hlinkClick r:id="rId3"/>
              </a:rPr>
              <a:t>Luke 2:7</a:t>
            </a:r>
            <a:r>
              <a:rPr lang="en-US" b="0" i="0" dirty="0">
                <a:solidFill>
                  <a:srgbClr val="272727"/>
                </a:solidFill>
                <a:effectLst/>
                <a:latin typeface="Charter"/>
              </a:rPr>
              <a:t>).</a:t>
            </a:r>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4</a:t>
            </a:fld>
            <a:endParaRPr lang="en-IE"/>
          </a:p>
        </p:txBody>
      </p:sp>
    </p:spTree>
    <p:extLst>
      <p:ext uri="{BB962C8B-B14F-4D97-AF65-F5344CB8AC3E}">
        <p14:creationId xmlns:p14="http://schemas.microsoft.com/office/powerpoint/2010/main" val="47764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72727"/>
                </a:solidFill>
                <a:effectLst/>
                <a:latin typeface="Charter"/>
              </a:rPr>
              <a:t>In his humanity, Jesus experienced ordinary human growth and development. He “increased in wisdom and in stature and in favor with God and man” (</a:t>
            </a:r>
            <a:r>
              <a:rPr lang="en-US" b="0" i="0" u="sng" dirty="0">
                <a:solidFill>
                  <a:srgbClr val="72ABBF"/>
                </a:solidFill>
                <a:effectLst/>
                <a:latin typeface="Charter"/>
                <a:hlinkClick r:id="rId3"/>
              </a:rPr>
              <a:t>Luke 2:52</a:t>
            </a:r>
            <a:r>
              <a:rPr lang="en-US" b="0" i="0" dirty="0">
                <a:solidFill>
                  <a:srgbClr val="272727"/>
                </a:solidFill>
                <a:effectLst/>
                <a:latin typeface="Charter"/>
              </a:rPr>
              <a:t>). Jesus grew intellectually, physically, spiritually, and relationally. The human nature that Jesus assumed in his incarnation was free from any stain of sin or corruption, but it nevertheless possessed all the marks of ordinary humanity. He experienced hunger, thirst, grew tired and experienced the full range of human emotions.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72727"/>
              </a:solidFill>
              <a:effectLst/>
              <a:latin typeface="Char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020"/>
                </a:solidFill>
                <a:effectLst/>
                <a:latin typeface="Verdana" panose="020B0604030504040204" pitchFamily="34" charset="0"/>
              </a:rPr>
              <a:t>561</a:t>
            </a:r>
            <a:r>
              <a:rPr lang="en-US" b="0" i="0" dirty="0">
                <a:solidFill>
                  <a:srgbClr val="202020"/>
                </a:solidFill>
                <a:effectLst/>
                <a:latin typeface="Verdana" panose="020B0604030504040204" pitchFamily="34" charset="0"/>
              </a:rPr>
              <a:t> "The whole of Christ's life was a continual teaching: his silences, his miracles, his gestures, his prayer, his love for people, his special affection for the little and the poor, his acceptance of the total sacrifice on the Cross for the redemption of the world, and his Resurrection are the actualization of his word and the fulfillment of Revelation" John Paul II, </a:t>
            </a:r>
            <a:r>
              <a:rPr lang="en-US" b="0" i="1" dirty="0">
                <a:solidFill>
                  <a:srgbClr val="202020"/>
                </a:solidFill>
                <a:effectLst/>
                <a:latin typeface="Verdana" panose="020B0604030504040204" pitchFamily="34" charset="0"/>
              </a:rPr>
              <a:t>CT </a:t>
            </a:r>
            <a:r>
              <a:rPr lang="en-US" b="0" i="0" dirty="0">
                <a:solidFill>
                  <a:srgbClr val="202020"/>
                </a:solidFill>
                <a:effectLst/>
                <a:latin typeface="Verdana" panose="020B0604030504040204" pitchFamily="34" charset="0"/>
              </a:rPr>
              <a:t>9).</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5</a:t>
            </a:fld>
            <a:endParaRPr lang="en-IE"/>
          </a:p>
        </p:txBody>
      </p:sp>
    </p:spTree>
    <p:extLst>
      <p:ext uri="{BB962C8B-B14F-4D97-AF65-F5344CB8AC3E}">
        <p14:creationId xmlns:p14="http://schemas.microsoft.com/office/powerpoint/2010/main" val="92079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entrusted the Eucharist to His Church. At every Mass, we consume Jesus’s resurrected, glorified body under the appearance of bread and wine. We eat the flesh and drink the blood of the God who became man, died, and rose again. The body that we eat is the same body that hung on the cross, lay in the tomb, and then rose from the dead. That body is also the same body that passed through walls, that could be in Emmaus one minute and Jerusalem the next, and then ascended into heaven to sit at the right hand of the Father. </a:t>
            </a:r>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6</a:t>
            </a:fld>
            <a:endParaRPr lang="en-IE"/>
          </a:p>
        </p:txBody>
      </p:sp>
    </p:spTree>
    <p:extLst>
      <p:ext uri="{BB962C8B-B14F-4D97-AF65-F5344CB8AC3E}">
        <p14:creationId xmlns:p14="http://schemas.microsoft.com/office/powerpoint/2010/main" val="277477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80E57"/>
                </a:solidFill>
                <a:latin typeface="Book Antiqua" panose="02040602050305030304" pitchFamily="18" charset="0"/>
              </a:rPr>
              <a:t>The life, death and resurrection of Jesus brings us hope. Nothing enters our lives that is not under the sovereign and absolute reign of Jesus. </a:t>
            </a:r>
            <a:r>
              <a:rPr lang="en-IE" sz="1200" dirty="0">
                <a:solidFill>
                  <a:srgbClr val="780E57"/>
                </a:solidFill>
                <a:latin typeface="Book Antiqua" panose="02040602050305030304" pitchFamily="18" charset="0"/>
              </a:rPr>
              <a:t>No matter what happens in our lives, God wills to bring good out of it:</a:t>
            </a:r>
          </a:p>
          <a:p>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7</a:t>
            </a:fld>
            <a:endParaRPr lang="en-IE"/>
          </a:p>
        </p:txBody>
      </p:sp>
    </p:spTree>
    <p:extLst>
      <p:ext uri="{BB962C8B-B14F-4D97-AF65-F5344CB8AC3E}">
        <p14:creationId xmlns:p14="http://schemas.microsoft.com/office/powerpoint/2010/main" val="234437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reading and reflecting on this scripture. Have you experienced this in your life?</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8</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51442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Jesus’s resurrection is the guarantee that through faith in him, we too will one day be raised to new life with new and eternal bodies.</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9</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72355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CEC-12E4-D737-FFC5-79EE5666D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283D345-CCF1-2718-8C17-64AF4FBFA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972161-BCAE-48DA-5351-382F7F7F5212}"/>
              </a:ext>
            </a:extLst>
          </p:cNvPr>
          <p:cNvSpPr>
            <a:spLocks noGrp="1"/>
          </p:cNvSpPr>
          <p:nvPr>
            <p:ph type="dt" sz="half" idx="10"/>
          </p:nvPr>
        </p:nvSpPr>
        <p:spPr/>
        <p:txBody>
          <a:bodyPr/>
          <a:lstStyle/>
          <a:p>
            <a:fld id="{2D154A20-31BB-4786-9FEA-5AB3F9F5E7D2}" type="datetime1">
              <a:rPr lang="en-IE" smtClean="0"/>
              <a:t>22/03/2024</a:t>
            </a:fld>
            <a:endParaRPr lang="en-IE"/>
          </a:p>
        </p:txBody>
      </p:sp>
      <p:sp>
        <p:nvSpPr>
          <p:cNvPr id="5" name="Footer Placeholder 4">
            <a:extLst>
              <a:ext uri="{FF2B5EF4-FFF2-40B4-BE49-F238E27FC236}">
                <a16:creationId xmlns:a16="http://schemas.microsoft.com/office/drawing/2014/main" id="{373A767D-161D-EFA2-63FE-47B7D4E56F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2B6BC4-5BA9-F0A3-B9F0-E60B7D3414A8}"/>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56841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A2E9-97CA-C5C4-EA15-A1E8B477144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5FF651-C461-1A88-B742-3F584E26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914B1F-D405-BEE6-55B6-4102BB14B3C1}"/>
              </a:ext>
            </a:extLst>
          </p:cNvPr>
          <p:cNvSpPr>
            <a:spLocks noGrp="1"/>
          </p:cNvSpPr>
          <p:nvPr>
            <p:ph type="dt" sz="half" idx="10"/>
          </p:nvPr>
        </p:nvSpPr>
        <p:spPr/>
        <p:txBody>
          <a:bodyPr/>
          <a:lstStyle/>
          <a:p>
            <a:fld id="{0CB0E056-B70D-42DA-8C80-512A365306AB}" type="datetime1">
              <a:rPr lang="en-IE" smtClean="0"/>
              <a:t>22/03/2024</a:t>
            </a:fld>
            <a:endParaRPr lang="en-IE"/>
          </a:p>
        </p:txBody>
      </p:sp>
      <p:sp>
        <p:nvSpPr>
          <p:cNvPr id="5" name="Footer Placeholder 4">
            <a:extLst>
              <a:ext uri="{FF2B5EF4-FFF2-40B4-BE49-F238E27FC236}">
                <a16:creationId xmlns:a16="http://schemas.microsoft.com/office/drawing/2014/main" id="{1D095F41-03CC-19F6-05C1-51E5E6C4CA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161E58-5CF1-7FDF-F647-A099F60E902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6524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B2444-B8D9-32C9-B4DA-3A73977CF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509CA-A463-DD6F-91C7-F03411063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391D76-815B-E1DB-6ACA-9D9CBBBDFED4}"/>
              </a:ext>
            </a:extLst>
          </p:cNvPr>
          <p:cNvSpPr>
            <a:spLocks noGrp="1"/>
          </p:cNvSpPr>
          <p:nvPr>
            <p:ph type="dt" sz="half" idx="10"/>
          </p:nvPr>
        </p:nvSpPr>
        <p:spPr/>
        <p:txBody>
          <a:bodyPr/>
          <a:lstStyle/>
          <a:p>
            <a:fld id="{A78FC0EA-CFA6-47A9-A0FC-E459CE56141D}" type="datetime1">
              <a:rPr lang="en-IE" smtClean="0"/>
              <a:t>22/03/2024</a:t>
            </a:fld>
            <a:endParaRPr lang="en-IE"/>
          </a:p>
        </p:txBody>
      </p:sp>
      <p:sp>
        <p:nvSpPr>
          <p:cNvPr id="5" name="Footer Placeholder 4">
            <a:extLst>
              <a:ext uri="{FF2B5EF4-FFF2-40B4-BE49-F238E27FC236}">
                <a16:creationId xmlns:a16="http://schemas.microsoft.com/office/drawing/2014/main" id="{28DB645E-416D-30D0-7F1C-01C1E6C167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0892B-6A64-5E8F-A5E3-532DA1C60523}"/>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71968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07EA-E2A0-1084-7543-9A03B5E21B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516BC4-5255-91D4-E7DC-A176F0B37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EC04E-BE9C-05BA-865F-DD355D92DA98}"/>
              </a:ext>
            </a:extLst>
          </p:cNvPr>
          <p:cNvSpPr>
            <a:spLocks noGrp="1"/>
          </p:cNvSpPr>
          <p:nvPr>
            <p:ph type="dt" sz="half" idx="10"/>
          </p:nvPr>
        </p:nvSpPr>
        <p:spPr/>
        <p:txBody>
          <a:bodyPr/>
          <a:lstStyle/>
          <a:p>
            <a:fld id="{A3EE6200-AA8C-4E91-B318-A47767CA5C51}" type="datetime1">
              <a:rPr lang="en-IE" smtClean="0"/>
              <a:t>22/03/2024</a:t>
            </a:fld>
            <a:endParaRPr lang="en-IE"/>
          </a:p>
        </p:txBody>
      </p:sp>
      <p:sp>
        <p:nvSpPr>
          <p:cNvPr id="5" name="Footer Placeholder 4">
            <a:extLst>
              <a:ext uri="{FF2B5EF4-FFF2-40B4-BE49-F238E27FC236}">
                <a16:creationId xmlns:a16="http://schemas.microsoft.com/office/drawing/2014/main" id="{8746CBC6-444B-704A-99D9-F0C531E419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BCC79-A977-AC4E-055C-2AD20EF8A48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13742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A2D-AE71-5465-05F9-DFC2E30A7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E4742F-BEC0-F452-E6CB-382A35B7F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72A5-B3E0-9BF2-06E2-A3CD4B811DB5}"/>
              </a:ext>
            </a:extLst>
          </p:cNvPr>
          <p:cNvSpPr>
            <a:spLocks noGrp="1"/>
          </p:cNvSpPr>
          <p:nvPr>
            <p:ph type="dt" sz="half" idx="10"/>
          </p:nvPr>
        </p:nvSpPr>
        <p:spPr/>
        <p:txBody>
          <a:bodyPr/>
          <a:lstStyle/>
          <a:p>
            <a:fld id="{CE4CAAE5-B9AD-4E9C-BADD-E621BC722910}" type="datetime1">
              <a:rPr lang="en-IE" smtClean="0"/>
              <a:t>22/03/2024</a:t>
            </a:fld>
            <a:endParaRPr lang="en-IE"/>
          </a:p>
        </p:txBody>
      </p:sp>
      <p:sp>
        <p:nvSpPr>
          <p:cNvPr id="5" name="Footer Placeholder 4">
            <a:extLst>
              <a:ext uri="{FF2B5EF4-FFF2-40B4-BE49-F238E27FC236}">
                <a16:creationId xmlns:a16="http://schemas.microsoft.com/office/drawing/2014/main" id="{17F304DD-6E71-9A9E-D264-51EB7CC3F2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40C8C7-6E1F-17B3-814B-9E2F7139891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07856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E70-E93C-CB1F-5740-BCD0930179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09985E6-631C-A54E-C762-68140130D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D12C37-31D8-0786-F399-1D815B716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640F6A9-C981-0173-0775-58CB05C9E281}"/>
              </a:ext>
            </a:extLst>
          </p:cNvPr>
          <p:cNvSpPr>
            <a:spLocks noGrp="1"/>
          </p:cNvSpPr>
          <p:nvPr>
            <p:ph type="dt" sz="half" idx="10"/>
          </p:nvPr>
        </p:nvSpPr>
        <p:spPr/>
        <p:txBody>
          <a:bodyPr/>
          <a:lstStyle/>
          <a:p>
            <a:fld id="{A8A0335B-1422-4045-9D78-B52ABA183CBE}" type="datetime1">
              <a:rPr lang="en-IE" smtClean="0"/>
              <a:t>22/03/2024</a:t>
            </a:fld>
            <a:endParaRPr lang="en-IE"/>
          </a:p>
        </p:txBody>
      </p:sp>
      <p:sp>
        <p:nvSpPr>
          <p:cNvPr id="6" name="Footer Placeholder 5">
            <a:extLst>
              <a:ext uri="{FF2B5EF4-FFF2-40B4-BE49-F238E27FC236}">
                <a16:creationId xmlns:a16="http://schemas.microsoft.com/office/drawing/2014/main" id="{62076E68-74D1-BD99-887E-CCDBEA9185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3B835D8-4516-1065-77A2-61FB96E187B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018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754-D78C-F27D-D943-D0C11C9A1A8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53C88-A3CE-A59C-3827-5E0DA5E5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488B5-0D32-27C8-58A5-33845B02B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399B16-24E0-CF3D-1F3A-7B0E2CCC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8848D-2CE9-46CC-385A-022D16BE2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51A13E-48D1-E34A-FB52-0506D7555CE3}"/>
              </a:ext>
            </a:extLst>
          </p:cNvPr>
          <p:cNvSpPr>
            <a:spLocks noGrp="1"/>
          </p:cNvSpPr>
          <p:nvPr>
            <p:ph type="dt" sz="half" idx="10"/>
          </p:nvPr>
        </p:nvSpPr>
        <p:spPr/>
        <p:txBody>
          <a:bodyPr/>
          <a:lstStyle/>
          <a:p>
            <a:fld id="{8AED9617-55CE-4DCB-9971-2C91D8F7C6E4}" type="datetime1">
              <a:rPr lang="en-IE" smtClean="0"/>
              <a:t>22/03/2024</a:t>
            </a:fld>
            <a:endParaRPr lang="en-IE"/>
          </a:p>
        </p:txBody>
      </p:sp>
      <p:sp>
        <p:nvSpPr>
          <p:cNvPr id="8" name="Footer Placeholder 7">
            <a:extLst>
              <a:ext uri="{FF2B5EF4-FFF2-40B4-BE49-F238E27FC236}">
                <a16:creationId xmlns:a16="http://schemas.microsoft.com/office/drawing/2014/main" id="{A5263288-ECF8-1DDC-4379-1B985FD959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CAF3ABC-0627-C6FD-B2B6-98FDC5359EF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4829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83C-5847-D7A7-33C2-759D292EC5C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61C3815-8841-0727-E0C2-F6CD65CA4DAC}"/>
              </a:ext>
            </a:extLst>
          </p:cNvPr>
          <p:cNvSpPr>
            <a:spLocks noGrp="1"/>
          </p:cNvSpPr>
          <p:nvPr>
            <p:ph type="dt" sz="half" idx="10"/>
          </p:nvPr>
        </p:nvSpPr>
        <p:spPr/>
        <p:txBody>
          <a:bodyPr/>
          <a:lstStyle/>
          <a:p>
            <a:fld id="{A3A2ABD5-1EF3-40B9-9181-7E78E97A5FED}" type="datetime1">
              <a:rPr lang="en-IE" smtClean="0"/>
              <a:t>22/03/2024</a:t>
            </a:fld>
            <a:endParaRPr lang="en-IE"/>
          </a:p>
        </p:txBody>
      </p:sp>
      <p:sp>
        <p:nvSpPr>
          <p:cNvPr id="4" name="Footer Placeholder 3">
            <a:extLst>
              <a:ext uri="{FF2B5EF4-FFF2-40B4-BE49-F238E27FC236}">
                <a16:creationId xmlns:a16="http://schemas.microsoft.com/office/drawing/2014/main" id="{A13C49B4-2C34-18E0-219E-8816B64D8D7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2AC1586-09F0-94C3-9B9B-794256F39529}"/>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59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AC1A0-336B-36D9-377C-7EF7A265DBCB}"/>
              </a:ext>
            </a:extLst>
          </p:cNvPr>
          <p:cNvSpPr>
            <a:spLocks noGrp="1"/>
          </p:cNvSpPr>
          <p:nvPr>
            <p:ph type="dt" sz="half" idx="10"/>
          </p:nvPr>
        </p:nvSpPr>
        <p:spPr/>
        <p:txBody>
          <a:bodyPr/>
          <a:lstStyle/>
          <a:p>
            <a:fld id="{7240F23B-4895-470D-B20D-FAB5532C8561}" type="datetime1">
              <a:rPr lang="en-IE" smtClean="0"/>
              <a:t>22/03/2024</a:t>
            </a:fld>
            <a:endParaRPr lang="en-IE"/>
          </a:p>
        </p:txBody>
      </p:sp>
      <p:sp>
        <p:nvSpPr>
          <p:cNvPr id="3" name="Footer Placeholder 2">
            <a:extLst>
              <a:ext uri="{FF2B5EF4-FFF2-40B4-BE49-F238E27FC236}">
                <a16:creationId xmlns:a16="http://schemas.microsoft.com/office/drawing/2014/main" id="{C79371DB-9DA9-1761-B665-27E56CE8E2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CC53C9-8DF7-0781-7247-2D9F8AACD881}"/>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22929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F5A5-28A1-4E1F-E7FA-A0FA56789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9CBAD1-E6CE-C027-FE39-9EC852DB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0A57226-B04A-E84C-C593-0F1E1DA94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8133-B952-6EA6-1E77-31E82A63A407}"/>
              </a:ext>
            </a:extLst>
          </p:cNvPr>
          <p:cNvSpPr>
            <a:spLocks noGrp="1"/>
          </p:cNvSpPr>
          <p:nvPr>
            <p:ph type="dt" sz="half" idx="10"/>
          </p:nvPr>
        </p:nvSpPr>
        <p:spPr/>
        <p:txBody>
          <a:bodyPr/>
          <a:lstStyle/>
          <a:p>
            <a:fld id="{0C4D94B7-6ADD-4BFA-A4B8-9DA16CE0C994}" type="datetime1">
              <a:rPr lang="en-IE" smtClean="0"/>
              <a:t>22/03/2024</a:t>
            </a:fld>
            <a:endParaRPr lang="en-IE"/>
          </a:p>
        </p:txBody>
      </p:sp>
      <p:sp>
        <p:nvSpPr>
          <p:cNvPr id="6" name="Footer Placeholder 5">
            <a:extLst>
              <a:ext uri="{FF2B5EF4-FFF2-40B4-BE49-F238E27FC236}">
                <a16:creationId xmlns:a16="http://schemas.microsoft.com/office/drawing/2014/main" id="{E9E33809-C479-3C32-7EBA-535535EBBE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D5DC92-C4B7-37E1-EC95-A98B77298984}"/>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4617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A90C-B89E-EFDA-0AC0-51EF06CD6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F5067-D383-B706-4EC6-BDB58B9B4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5972935-8D3C-D9B5-6804-81AF96A7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2D513-B86E-ED45-484E-6B85BA4EC666}"/>
              </a:ext>
            </a:extLst>
          </p:cNvPr>
          <p:cNvSpPr>
            <a:spLocks noGrp="1"/>
          </p:cNvSpPr>
          <p:nvPr>
            <p:ph type="dt" sz="half" idx="10"/>
          </p:nvPr>
        </p:nvSpPr>
        <p:spPr/>
        <p:txBody>
          <a:bodyPr/>
          <a:lstStyle/>
          <a:p>
            <a:fld id="{EB11F71E-1A19-43E8-800B-89F744B96A83}" type="datetime1">
              <a:rPr lang="en-IE" smtClean="0"/>
              <a:t>22/03/2024</a:t>
            </a:fld>
            <a:endParaRPr lang="en-IE"/>
          </a:p>
        </p:txBody>
      </p:sp>
      <p:sp>
        <p:nvSpPr>
          <p:cNvPr id="6" name="Footer Placeholder 5">
            <a:extLst>
              <a:ext uri="{FF2B5EF4-FFF2-40B4-BE49-F238E27FC236}">
                <a16:creationId xmlns:a16="http://schemas.microsoft.com/office/drawing/2014/main" id="{F39B22F5-D846-6C4B-4549-08E92D15F0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331238-324E-8AEF-9D93-C8B54D664B0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7604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58715-E04D-927D-2516-118C7DB4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48B05-05FB-0E78-A119-681E023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B4D97C-88AB-20BB-BDBE-CD257ACB5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1544-6432-472D-8596-7345C032741F}" type="datetime1">
              <a:rPr lang="en-IE" smtClean="0"/>
              <a:t>22/03/2024</a:t>
            </a:fld>
            <a:endParaRPr lang="en-IE"/>
          </a:p>
        </p:txBody>
      </p:sp>
      <p:sp>
        <p:nvSpPr>
          <p:cNvPr id="5" name="Footer Placeholder 4">
            <a:extLst>
              <a:ext uri="{FF2B5EF4-FFF2-40B4-BE49-F238E27FC236}">
                <a16:creationId xmlns:a16="http://schemas.microsoft.com/office/drawing/2014/main" id="{DB8BD3FC-BF2B-7BC4-E6FF-2D4039A89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E08C3A3-3DA5-30D8-57F7-C7AAA1ED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5F4A6-604D-4269-B2EE-7F948279E5B4}" type="slidenum">
              <a:rPr lang="en-IE" smtClean="0"/>
              <a:t>‹#›</a:t>
            </a:fld>
            <a:endParaRPr lang="en-IE"/>
          </a:p>
        </p:txBody>
      </p:sp>
    </p:spTree>
    <p:extLst>
      <p:ext uri="{BB962C8B-B14F-4D97-AF65-F5344CB8AC3E}">
        <p14:creationId xmlns:p14="http://schemas.microsoft.com/office/powerpoint/2010/main" val="256105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7B5DF63-A931-1C92-0134-CCE557DE5BC3}"/>
              </a:ext>
            </a:extLst>
          </p:cNvPr>
          <p:cNvSpPr>
            <a:spLocks noGrp="1"/>
          </p:cNvSpPr>
          <p:nvPr>
            <p:ph type="subTitle" idx="1"/>
          </p:nvPr>
        </p:nvSpPr>
        <p:spPr>
          <a:xfrm>
            <a:off x="675908" y="4738431"/>
            <a:ext cx="11054881" cy="1427908"/>
          </a:xfrm>
        </p:spPr>
        <p:txBody>
          <a:bodyPr anchor="t">
            <a:normAutofit/>
          </a:bodyPr>
          <a:lstStyle/>
          <a:p>
            <a:r>
              <a:rPr lang="en-IE" sz="3600" b="1" dirty="0">
                <a:solidFill>
                  <a:srgbClr val="780E57"/>
                </a:solidFill>
                <a:latin typeface="Book Antiqua" panose="02040602050305030304" pitchFamily="18" charset="0"/>
              </a:rPr>
              <a:t>Session 7 – Holy Week and Easter Triduum</a:t>
            </a:r>
          </a:p>
          <a:p>
            <a:r>
              <a:rPr lang="en-IE" sz="3600" b="1" dirty="0">
                <a:solidFill>
                  <a:srgbClr val="780E57"/>
                </a:solidFill>
                <a:latin typeface="Book Antiqua" panose="02040602050305030304" pitchFamily="18" charset="0"/>
              </a:rPr>
              <a:t>“Easter is like Christmas; it’s just for children.”</a:t>
            </a:r>
          </a:p>
        </p:txBody>
      </p:sp>
      <p:grpSp>
        <p:nvGrpSpPr>
          <p:cNvPr id="41" name="Group 40">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5" name="Freeform: Shape 4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4">
            <a:extLst>
              <a:ext uri="{FF2B5EF4-FFF2-40B4-BE49-F238E27FC236}">
                <a16:creationId xmlns:a16="http://schemas.microsoft.com/office/drawing/2014/main" id="{1355F22C-DCD2-0F3B-3B3E-9265649A93DE}"/>
              </a:ext>
            </a:extLst>
          </p:cNvPr>
          <p:cNvSpPr txBox="1">
            <a:spLocks/>
          </p:cNvSpPr>
          <p:nvPr/>
        </p:nvSpPr>
        <p:spPr>
          <a:xfrm>
            <a:off x="0" y="6424245"/>
            <a:ext cx="12192000"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6" name="Title 3">
            <a:extLst>
              <a:ext uri="{FF2B5EF4-FFF2-40B4-BE49-F238E27FC236}">
                <a16:creationId xmlns:a16="http://schemas.microsoft.com/office/drawing/2014/main" id="{B0EDC9FA-0691-635E-1630-FC6F586EB2A5}"/>
              </a:ext>
            </a:extLst>
          </p:cNvPr>
          <p:cNvSpPr>
            <a:spLocks noGrp="1"/>
          </p:cNvSpPr>
          <p:nvPr>
            <p:ph type="ctrTitle"/>
          </p:nvPr>
        </p:nvSpPr>
        <p:spPr>
          <a:xfrm>
            <a:off x="5991173" y="1047376"/>
            <a:ext cx="5524919" cy="2872124"/>
          </a:xfrm>
        </p:spPr>
        <p:txBody>
          <a:bodyPr anchor="b">
            <a:normAutofit/>
          </a:bodyPr>
          <a:lstStyle/>
          <a:p>
            <a:r>
              <a:rPr lang="en-IE" b="1" dirty="0">
                <a:solidFill>
                  <a:srgbClr val="780E57"/>
                </a:solidFill>
                <a:latin typeface="Book Antiqua" panose="02040602050305030304" pitchFamily="18" charset="0"/>
              </a:rPr>
              <a:t>Finding hope in a hopeless world</a:t>
            </a:r>
          </a:p>
        </p:txBody>
      </p:sp>
      <p:pic>
        <p:nvPicPr>
          <p:cNvPr id="7" name="Picture 6" descr="A person holding a word above a body of water&#10;&#10;Description automatically generated">
            <a:extLst>
              <a:ext uri="{FF2B5EF4-FFF2-40B4-BE49-F238E27FC236}">
                <a16:creationId xmlns:a16="http://schemas.microsoft.com/office/drawing/2014/main" id="{C728CA23-0791-5782-89A6-CDC6FFC7BC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908" y="673691"/>
            <a:ext cx="4575065" cy="3619495"/>
          </a:xfrm>
          <a:prstGeom prst="rect">
            <a:avLst/>
          </a:prstGeom>
          <a:ln>
            <a:solidFill>
              <a:srgbClr val="741558"/>
            </a:solidFill>
          </a:ln>
        </p:spPr>
      </p:pic>
    </p:spTree>
    <p:extLst>
      <p:ext uri="{BB962C8B-B14F-4D97-AF65-F5344CB8AC3E}">
        <p14:creationId xmlns:p14="http://schemas.microsoft.com/office/powerpoint/2010/main" val="152798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83574" y="1765916"/>
            <a:ext cx="11224846" cy="3851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“For since death came through a man, </a:t>
            </a:r>
          </a:p>
          <a:p>
            <a:pPr algn="ctr"/>
            <a:r>
              <a:rPr lang="en-US" sz="2800" dirty="0">
                <a:solidFill>
                  <a:srgbClr val="780E57"/>
                </a:solidFill>
                <a:latin typeface="Book Antiqua" panose="02040602050305030304" pitchFamily="18" charset="0"/>
              </a:rPr>
              <a:t>the resurrection of the dead comes also through a man. </a:t>
            </a:r>
          </a:p>
          <a:p>
            <a:pPr algn="ctr"/>
            <a:r>
              <a:rPr lang="en-US" sz="2800" dirty="0">
                <a:solidFill>
                  <a:srgbClr val="780E57"/>
                </a:solidFill>
                <a:latin typeface="Book Antiqua" panose="02040602050305030304" pitchFamily="18" charset="0"/>
              </a:rPr>
              <a:t>For as in Adam all die, </a:t>
            </a:r>
          </a:p>
          <a:p>
            <a:pPr algn="ctr"/>
            <a:r>
              <a:rPr lang="en-US" sz="2800" dirty="0">
                <a:solidFill>
                  <a:srgbClr val="780E57"/>
                </a:solidFill>
                <a:latin typeface="Book Antiqua" panose="02040602050305030304" pitchFamily="18" charset="0"/>
              </a:rPr>
              <a:t>so, in Christ all will be made alive.” </a:t>
            </a:r>
          </a:p>
          <a:p>
            <a:pPr algn="ctr"/>
            <a:r>
              <a:rPr lang="en-US" sz="2800" dirty="0">
                <a:solidFill>
                  <a:srgbClr val="780E57"/>
                </a:solidFill>
                <a:latin typeface="Book Antiqua" panose="02040602050305030304" pitchFamily="18" charset="0"/>
              </a:rPr>
              <a:t>(1 Corinthians 15:21-22)</a:t>
            </a: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1918EAB5-3978-A321-16E8-D516C331A057}"/>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9" name="Title 5">
            <a:extLst>
              <a:ext uri="{FF2B5EF4-FFF2-40B4-BE49-F238E27FC236}">
                <a16:creationId xmlns:a16="http://schemas.microsoft.com/office/drawing/2014/main" id="{6B25B0A9-25E6-7A34-AC2D-5C49703AC060}"/>
              </a:ext>
            </a:extLst>
          </p:cNvPr>
          <p:cNvSpPr>
            <a:spLocks noGrp="1"/>
          </p:cNvSpPr>
          <p:nvPr>
            <p:ph type="title"/>
          </p:nvPr>
        </p:nvSpPr>
        <p:spPr>
          <a:xfrm>
            <a:off x="0" y="485119"/>
            <a:ext cx="12191996" cy="1325563"/>
          </a:xfrm>
        </p:spPr>
        <p:txBody>
          <a:bodyPr/>
          <a:lstStyle/>
          <a:p>
            <a:pPr algn="ctr"/>
            <a:r>
              <a:rPr lang="en-IE" b="1" dirty="0">
                <a:solidFill>
                  <a:srgbClr val="780E57"/>
                </a:solidFill>
                <a:latin typeface="Book Antiqua" panose="02040602050305030304" pitchFamily="18" charset="0"/>
              </a:rPr>
              <a:t>Jesus’s life, death and resurrection </a:t>
            </a:r>
            <a:br>
              <a:rPr lang="en-IE" b="1" dirty="0">
                <a:solidFill>
                  <a:srgbClr val="780E57"/>
                </a:solidFill>
                <a:latin typeface="Book Antiqua" panose="02040602050305030304" pitchFamily="18" charset="0"/>
              </a:rPr>
            </a:br>
            <a:r>
              <a:rPr lang="en-IE" b="1" dirty="0">
                <a:solidFill>
                  <a:srgbClr val="780E57"/>
                </a:solidFill>
                <a:latin typeface="Book Antiqua" panose="02040602050305030304" pitchFamily="18" charset="0"/>
              </a:rPr>
              <a:t>explains our hope</a:t>
            </a:r>
          </a:p>
        </p:txBody>
      </p:sp>
    </p:spTree>
    <p:extLst>
      <p:ext uri="{BB962C8B-B14F-4D97-AF65-F5344CB8AC3E}">
        <p14:creationId xmlns:p14="http://schemas.microsoft.com/office/powerpoint/2010/main" val="4180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descr="A painting of two people&#10;&#10;Description automatically generated">
            <a:extLst>
              <a:ext uri="{FF2B5EF4-FFF2-40B4-BE49-F238E27FC236}">
                <a16:creationId xmlns:a16="http://schemas.microsoft.com/office/drawing/2014/main" id="{E39E0CF2-E4B3-E1CC-F44B-CA5002F58D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 y="-169022"/>
            <a:ext cx="12191996" cy="8137674"/>
          </a:xfrm>
          <a:prstGeom prst="rect">
            <a:avLst/>
          </a:prstGeom>
        </p:spPr>
      </p:pic>
    </p:spTree>
    <p:extLst>
      <p:ext uri="{BB962C8B-B14F-4D97-AF65-F5344CB8AC3E}">
        <p14:creationId xmlns:p14="http://schemas.microsoft.com/office/powerpoint/2010/main" val="103822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383309"/>
            <a:ext cx="11224846" cy="4172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3200" dirty="0">
              <a:solidFill>
                <a:srgbClr val="780E57"/>
              </a:solidFill>
              <a:latin typeface="Book Antiqua" panose="02040602050305030304" pitchFamily="18" charset="0"/>
            </a:endParaRPr>
          </a:p>
        </p:txBody>
      </p:sp>
      <p:pic>
        <p:nvPicPr>
          <p:cNvPr id="9" name="Picture 8" descr="A person sitting at a desk with his head in his hands&#10;&#10;Description automatically generated">
            <a:extLst>
              <a:ext uri="{FF2B5EF4-FFF2-40B4-BE49-F238E27FC236}">
                <a16:creationId xmlns:a16="http://schemas.microsoft.com/office/drawing/2014/main" id="{6DF0C74A-42A6-71EF-9FC6-C4852598B7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 y="-751900"/>
            <a:ext cx="12182847" cy="8130600"/>
          </a:xfrm>
          <a:prstGeom prst="rect">
            <a:avLst/>
          </a:prstGeom>
        </p:spPr>
      </p:pic>
    </p:spTree>
    <p:extLst>
      <p:ext uri="{BB962C8B-B14F-4D97-AF65-F5344CB8AC3E}">
        <p14:creationId xmlns:p14="http://schemas.microsoft.com/office/powerpoint/2010/main" val="313706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383309"/>
            <a:ext cx="11224846" cy="4172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3200" dirty="0">
              <a:solidFill>
                <a:srgbClr val="780E57"/>
              </a:solidFill>
              <a:latin typeface="Book Antiqua" panose="02040602050305030304" pitchFamily="18" charset="0"/>
            </a:endParaRPr>
          </a:p>
        </p:txBody>
      </p:sp>
      <p:pic>
        <p:nvPicPr>
          <p:cNvPr id="4" name="Picture 3" descr="A close-up of a hand&#10;&#10;Description automatically generated">
            <a:extLst>
              <a:ext uri="{FF2B5EF4-FFF2-40B4-BE49-F238E27FC236}">
                <a16:creationId xmlns:a16="http://schemas.microsoft.com/office/drawing/2014/main" id="{E028642B-17F8-53D8-4647-17930C1CBC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0085" y="0"/>
            <a:ext cx="14173200" cy="6858000"/>
          </a:xfrm>
          <a:prstGeom prst="rect">
            <a:avLst/>
          </a:prstGeom>
        </p:spPr>
      </p:pic>
    </p:spTree>
    <p:extLst>
      <p:ext uri="{BB962C8B-B14F-4D97-AF65-F5344CB8AC3E}">
        <p14:creationId xmlns:p14="http://schemas.microsoft.com/office/powerpoint/2010/main" val="371802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27892" y="1640726"/>
            <a:ext cx="11764108" cy="4852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“Today, as pilgrims in search of hope, </a:t>
            </a:r>
          </a:p>
          <a:p>
            <a:pPr algn="ctr"/>
            <a:r>
              <a:rPr lang="en-US" sz="2800" dirty="0">
                <a:solidFill>
                  <a:srgbClr val="780E57"/>
                </a:solidFill>
                <a:latin typeface="Book Antiqua" panose="02040602050305030304" pitchFamily="18" charset="0"/>
              </a:rPr>
              <a:t>we cling to you, Risen Jesus. </a:t>
            </a:r>
          </a:p>
          <a:p>
            <a:pPr algn="ctr"/>
            <a:r>
              <a:rPr lang="en-US" sz="2800" dirty="0">
                <a:solidFill>
                  <a:srgbClr val="780E57"/>
                </a:solidFill>
                <a:latin typeface="Book Antiqua" panose="02040602050305030304" pitchFamily="18" charset="0"/>
              </a:rPr>
              <a:t>We turn our backs on death and open our hearts to you, </a:t>
            </a:r>
          </a:p>
          <a:p>
            <a:pPr algn="ctr"/>
            <a:r>
              <a:rPr lang="en-US" sz="2800" dirty="0">
                <a:solidFill>
                  <a:srgbClr val="780E57"/>
                </a:solidFill>
                <a:latin typeface="Book Antiqua" panose="02040602050305030304" pitchFamily="18" charset="0"/>
              </a:rPr>
              <a:t>for you are Life itself.” </a:t>
            </a:r>
          </a:p>
          <a:p>
            <a:pPr algn="ctr"/>
            <a:r>
              <a:rPr lang="en-US" sz="2800" dirty="0">
                <a:solidFill>
                  <a:srgbClr val="780E57"/>
                </a:solidFill>
                <a:latin typeface="Book Antiqua" panose="02040602050305030304" pitchFamily="18" charset="0"/>
              </a:rPr>
              <a:t>(Pope Francis, 2020)</a:t>
            </a:r>
          </a:p>
          <a:p>
            <a:pPr algn="ctr"/>
            <a:endParaRPr lang="en-US" sz="2800" dirty="0">
              <a:solidFill>
                <a:srgbClr val="780E57"/>
              </a:solidFill>
              <a:latin typeface="Book Antiqua" panose="02040602050305030304" pitchFamily="18" charset="0"/>
            </a:endParaRPr>
          </a:p>
          <a:p>
            <a:pPr algn="ctr"/>
            <a:endParaRPr lang="en-US" sz="2800" dirty="0">
              <a:solidFill>
                <a:srgbClr val="780E57"/>
              </a:solidFill>
              <a:latin typeface="Book Antiqua" panose="02040602050305030304" pitchFamily="18" charset="0"/>
            </a:endParaRPr>
          </a:p>
          <a:p>
            <a:pPr algn="ctr"/>
            <a:endParaRPr lang="en-US"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755C4E0B-1D38-EBBE-24AF-5E15029BF9A1}"/>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9" name="Title 5">
            <a:extLst>
              <a:ext uri="{FF2B5EF4-FFF2-40B4-BE49-F238E27FC236}">
                <a16:creationId xmlns:a16="http://schemas.microsoft.com/office/drawing/2014/main" id="{D8A1D347-1152-04AE-3A2B-D0D7D46C9657}"/>
              </a:ext>
            </a:extLst>
          </p:cNvPr>
          <p:cNvSpPr>
            <a:spLocks noGrp="1"/>
          </p:cNvSpPr>
          <p:nvPr>
            <p:ph type="title"/>
          </p:nvPr>
        </p:nvSpPr>
        <p:spPr>
          <a:xfrm>
            <a:off x="-4" y="667302"/>
            <a:ext cx="12192000" cy="587037"/>
          </a:xfrm>
        </p:spPr>
        <p:txBody>
          <a:bodyPr>
            <a:normAutofit fontScale="90000"/>
          </a:bodyPr>
          <a:lstStyle/>
          <a:p>
            <a:pPr algn="ctr"/>
            <a:r>
              <a:rPr lang="en-IE" b="1" dirty="0">
                <a:solidFill>
                  <a:srgbClr val="780E57"/>
                </a:solidFill>
                <a:latin typeface="Book Antiqua" panose="02040602050305030304" pitchFamily="18" charset="0"/>
              </a:rPr>
              <a:t>Prayer</a:t>
            </a:r>
          </a:p>
        </p:txBody>
      </p:sp>
      <p:pic>
        <p:nvPicPr>
          <p:cNvPr id="10" name="Picture 9" descr="A purple candle with a leaf&#10;&#10;Description automatically generated">
            <a:extLst>
              <a:ext uri="{FF2B5EF4-FFF2-40B4-BE49-F238E27FC236}">
                <a16:creationId xmlns:a16="http://schemas.microsoft.com/office/drawing/2014/main" id="{9161BF3C-9645-94E2-B729-EBFC7FAC05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826" y="492735"/>
            <a:ext cx="1012373" cy="936173"/>
          </a:xfrm>
          <a:prstGeom prst="rect">
            <a:avLst/>
          </a:prstGeom>
        </p:spPr>
      </p:pic>
      <p:pic>
        <p:nvPicPr>
          <p:cNvPr id="11" name="Graphic 10">
            <a:extLst>
              <a:ext uri="{FF2B5EF4-FFF2-40B4-BE49-F238E27FC236}">
                <a16:creationId xmlns:a16="http://schemas.microsoft.com/office/drawing/2014/main" id="{A7CF092F-3074-649E-EEA7-6CD285331A6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67794" y="492735"/>
            <a:ext cx="1020379" cy="1020379"/>
          </a:xfrm>
          <a:prstGeom prst="rect">
            <a:avLst/>
          </a:prstGeom>
        </p:spPr>
      </p:pic>
    </p:spTree>
    <p:extLst>
      <p:ext uri="{BB962C8B-B14F-4D97-AF65-F5344CB8AC3E}">
        <p14:creationId xmlns:p14="http://schemas.microsoft.com/office/powerpoint/2010/main" val="7006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756646"/>
            <a:ext cx="11588262" cy="340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rgbClr val="780E57"/>
                </a:solidFill>
                <a:latin typeface="Book Antiqua" panose="02040602050305030304" pitchFamily="18" charset="0"/>
              </a:rPr>
              <a:t>Is there something you would like to do in response to what you have heard and reflected on during this gathering?</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Spend some time reflecting on the death and resurrection of Jesus </a:t>
            </a:r>
          </a:p>
          <a:p>
            <a:pPr algn="ctr"/>
            <a:r>
              <a:rPr lang="en-IE" sz="2800" dirty="0">
                <a:solidFill>
                  <a:srgbClr val="780E57"/>
                </a:solidFill>
                <a:latin typeface="Book Antiqua" panose="02040602050305030304" pitchFamily="18" charset="0"/>
              </a:rPr>
              <a:t>and what that means for you.</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Bring some Easter water into your home </a:t>
            </a:r>
          </a:p>
          <a:p>
            <a:pPr algn="ctr"/>
            <a:r>
              <a:rPr lang="en-IE" sz="2800" dirty="0">
                <a:solidFill>
                  <a:srgbClr val="780E57"/>
                </a:solidFill>
                <a:latin typeface="Book Antiqua" panose="02040602050305030304" pitchFamily="18" charset="0"/>
              </a:rPr>
              <a:t>and place it where people can bless themselves.</a:t>
            </a:r>
          </a:p>
        </p:txBody>
      </p:sp>
      <p:sp>
        <p:nvSpPr>
          <p:cNvPr id="2" name="Subtitle 4">
            <a:extLst>
              <a:ext uri="{FF2B5EF4-FFF2-40B4-BE49-F238E27FC236}">
                <a16:creationId xmlns:a16="http://schemas.microsoft.com/office/drawing/2014/main" id="{A1061402-FBB1-F7CE-D1ED-107EFC1CBF2F}"/>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9" name="Title 5">
            <a:extLst>
              <a:ext uri="{FF2B5EF4-FFF2-40B4-BE49-F238E27FC236}">
                <a16:creationId xmlns:a16="http://schemas.microsoft.com/office/drawing/2014/main" id="{5FF86BEF-F881-1F38-C135-A53CC6D5B83D}"/>
              </a:ext>
            </a:extLst>
          </p:cNvPr>
          <p:cNvSpPr>
            <a:spLocks noGrp="1"/>
          </p:cNvSpPr>
          <p:nvPr>
            <p:ph type="title"/>
          </p:nvPr>
        </p:nvSpPr>
        <p:spPr>
          <a:xfrm>
            <a:off x="-2" y="365124"/>
            <a:ext cx="12191998" cy="1325563"/>
          </a:xfrm>
        </p:spPr>
        <p:txBody>
          <a:bodyPr/>
          <a:lstStyle/>
          <a:p>
            <a:pPr algn="ctr"/>
            <a:r>
              <a:rPr lang="en-IE" b="1" dirty="0">
                <a:solidFill>
                  <a:srgbClr val="780E57"/>
                </a:solidFill>
                <a:latin typeface="Book Antiqua" panose="02040602050305030304" pitchFamily="18" charset="0"/>
              </a:rPr>
              <a:t>Hope in action</a:t>
            </a:r>
          </a:p>
        </p:txBody>
      </p:sp>
      <p:pic>
        <p:nvPicPr>
          <p:cNvPr id="10" name="Graphic 9">
            <a:extLst>
              <a:ext uri="{FF2B5EF4-FFF2-40B4-BE49-F238E27FC236}">
                <a16:creationId xmlns:a16="http://schemas.microsoft.com/office/drawing/2014/main" id="{33E038E5-5B71-C88B-0AB9-205A13A375F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121" y="550617"/>
            <a:ext cx="1020536" cy="1020536"/>
          </a:xfrm>
          <a:prstGeom prst="rect">
            <a:avLst/>
          </a:prstGeom>
        </p:spPr>
      </p:pic>
      <p:pic>
        <p:nvPicPr>
          <p:cNvPr id="11" name="Graphic 10">
            <a:extLst>
              <a:ext uri="{FF2B5EF4-FFF2-40B4-BE49-F238E27FC236}">
                <a16:creationId xmlns:a16="http://schemas.microsoft.com/office/drawing/2014/main" id="{2BC13C42-8C54-F4AB-2BE8-E2B2196A147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30593" y="525632"/>
            <a:ext cx="925286" cy="1045521"/>
          </a:xfrm>
          <a:prstGeom prst="rect">
            <a:avLst/>
          </a:prstGeom>
        </p:spPr>
      </p:pic>
    </p:spTree>
    <p:extLst>
      <p:ext uri="{BB962C8B-B14F-4D97-AF65-F5344CB8AC3E}">
        <p14:creationId xmlns:p14="http://schemas.microsoft.com/office/powerpoint/2010/main" val="181154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5">
            <a:extLst>
              <a:ext uri="{FF2B5EF4-FFF2-40B4-BE49-F238E27FC236}">
                <a16:creationId xmlns:a16="http://schemas.microsoft.com/office/drawing/2014/main" id="{300A22B6-2CE7-1D07-64A9-41E4E9E4C546}"/>
              </a:ext>
            </a:extLst>
          </p:cNvPr>
          <p:cNvSpPr txBox="1">
            <a:spLocks/>
          </p:cNvSpPr>
          <p:nvPr/>
        </p:nvSpPr>
        <p:spPr>
          <a:xfrm>
            <a:off x="76200" y="2561731"/>
            <a:ext cx="10515600" cy="268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Take a moment to greet each other.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What stayed with you from last week’s gathering?</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How did you put </a:t>
            </a:r>
            <a:r>
              <a:rPr lang="en-IE" sz="2800" dirty="0">
                <a:solidFill>
                  <a:srgbClr val="780E57"/>
                </a:solidFill>
                <a:latin typeface="Book Antiqua" panose="02040602050305030304" pitchFamily="18" charset="0"/>
              </a:rPr>
              <a:t>hope </a:t>
            </a:r>
            <a:r>
              <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into action?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IE"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endParaRPr>
          </a:p>
        </p:txBody>
      </p:sp>
      <p:sp>
        <p:nvSpPr>
          <p:cNvPr id="8" name="Title 5">
            <a:extLst>
              <a:ext uri="{FF2B5EF4-FFF2-40B4-BE49-F238E27FC236}">
                <a16:creationId xmlns:a16="http://schemas.microsoft.com/office/drawing/2014/main" id="{EE0DC681-3151-E650-768D-6113F1DECE64}"/>
              </a:ext>
            </a:extLst>
          </p:cNvPr>
          <p:cNvSpPr>
            <a:spLocks noGrp="1"/>
          </p:cNvSpPr>
          <p:nvPr>
            <p:ph type="title"/>
          </p:nvPr>
        </p:nvSpPr>
        <p:spPr>
          <a:xfrm>
            <a:off x="838197" y="651486"/>
            <a:ext cx="10515600" cy="1325563"/>
          </a:xfrm>
        </p:spPr>
        <p:txBody>
          <a:bodyPr/>
          <a:lstStyle/>
          <a:p>
            <a:pPr algn="ctr"/>
            <a:r>
              <a:rPr lang="en-IE" b="1" dirty="0">
                <a:solidFill>
                  <a:srgbClr val="780E57"/>
                </a:solidFill>
                <a:latin typeface="Book Antiqua" panose="02040602050305030304" pitchFamily="18" charset="0"/>
              </a:rPr>
              <a:t>Welcome and Prayer</a:t>
            </a:r>
          </a:p>
        </p:txBody>
      </p:sp>
      <p:pic>
        <p:nvPicPr>
          <p:cNvPr id="9" name="Graphic 8">
            <a:extLst>
              <a:ext uri="{FF2B5EF4-FFF2-40B4-BE49-F238E27FC236}">
                <a16:creationId xmlns:a16="http://schemas.microsoft.com/office/drawing/2014/main" id="{187A397D-96C7-12ED-1A3B-419D37BB85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3014" y="502052"/>
            <a:ext cx="1540329" cy="1540329"/>
          </a:xfrm>
          <a:prstGeom prst="rect">
            <a:avLst/>
          </a:prstGeom>
        </p:spPr>
      </p:pic>
      <p:pic>
        <p:nvPicPr>
          <p:cNvPr id="10" name="Graphic 9">
            <a:extLst>
              <a:ext uri="{FF2B5EF4-FFF2-40B4-BE49-F238E27FC236}">
                <a16:creationId xmlns:a16="http://schemas.microsoft.com/office/drawing/2014/main" id="{5423467D-6593-83FF-CFC6-C8A03351467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366" y="606899"/>
            <a:ext cx="1322614" cy="1322614"/>
          </a:xfrm>
          <a:prstGeom prst="rect">
            <a:avLst/>
          </a:prstGeom>
        </p:spPr>
      </p:pic>
      <p:sp>
        <p:nvSpPr>
          <p:cNvPr id="11" name="Subtitle 4">
            <a:extLst>
              <a:ext uri="{FF2B5EF4-FFF2-40B4-BE49-F238E27FC236}">
                <a16:creationId xmlns:a16="http://schemas.microsoft.com/office/drawing/2014/main" id="{0CE748AE-8F75-6D46-5851-5F0D0294442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42D1AEA7-CF61-E77C-F511-3A7A729F2E2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97985" y="2697330"/>
            <a:ext cx="1354529" cy="1304556"/>
          </a:xfrm>
          <a:prstGeom prst="rect">
            <a:avLst/>
          </a:prstGeom>
        </p:spPr>
      </p:pic>
    </p:spTree>
    <p:custDataLst>
      <p:tags r:id="rId1"/>
    </p:custDataLst>
    <p:extLst>
      <p:ext uri="{BB962C8B-B14F-4D97-AF65-F5344CB8AC3E}">
        <p14:creationId xmlns:p14="http://schemas.microsoft.com/office/powerpoint/2010/main" val="11178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ubtitle 4">
            <a:extLst>
              <a:ext uri="{FF2B5EF4-FFF2-40B4-BE49-F238E27FC236}">
                <a16:creationId xmlns:a16="http://schemas.microsoft.com/office/drawing/2014/main" id="{7BF0DCFE-52E5-7B27-262A-7FFCF6F389D6}"/>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9" name="Title 5">
            <a:extLst>
              <a:ext uri="{FF2B5EF4-FFF2-40B4-BE49-F238E27FC236}">
                <a16:creationId xmlns:a16="http://schemas.microsoft.com/office/drawing/2014/main" id="{7E677E09-0CCA-D799-EB7B-1080AD57EBC1}"/>
              </a:ext>
            </a:extLst>
          </p:cNvPr>
          <p:cNvSpPr>
            <a:spLocks noGrp="1"/>
          </p:cNvSpPr>
          <p:nvPr>
            <p:ph type="title"/>
          </p:nvPr>
        </p:nvSpPr>
        <p:spPr>
          <a:xfrm>
            <a:off x="1" y="360000"/>
            <a:ext cx="12191996" cy="1325563"/>
          </a:xfrm>
        </p:spPr>
        <p:txBody>
          <a:bodyPr/>
          <a:lstStyle/>
          <a:p>
            <a:pPr algn="ctr"/>
            <a:r>
              <a:rPr lang="en-IE" b="1" dirty="0">
                <a:solidFill>
                  <a:srgbClr val="780E57"/>
                </a:solidFill>
                <a:latin typeface="Book Antiqua" panose="02040602050305030304" pitchFamily="18" charset="0"/>
              </a:rPr>
              <a:t>Listening to God’s Word</a:t>
            </a:r>
          </a:p>
        </p:txBody>
      </p:sp>
      <p:pic>
        <p:nvPicPr>
          <p:cNvPr id="10" name="Picture 9" descr="A group of purple and white pages of a book&#10;&#10;Description automatically generated">
            <a:extLst>
              <a:ext uri="{FF2B5EF4-FFF2-40B4-BE49-F238E27FC236}">
                <a16:creationId xmlns:a16="http://schemas.microsoft.com/office/drawing/2014/main" id="{5468C3A7-F502-4C5D-34FC-860257F8E1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9612" y="455791"/>
            <a:ext cx="1334759" cy="1081724"/>
          </a:xfrm>
          <a:prstGeom prst="rect">
            <a:avLst/>
          </a:prstGeom>
        </p:spPr>
      </p:pic>
      <p:pic>
        <p:nvPicPr>
          <p:cNvPr id="11" name="Graphic 10">
            <a:extLst>
              <a:ext uri="{FF2B5EF4-FFF2-40B4-BE49-F238E27FC236}">
                <a16:creationId xmlns:a16="http://schemas.microsoft.com/office/drawing/2014/main" id="{AF0929BC-F481-4F03-6EBD-D73A3CC87B3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50902" y="532677"/>
            <a:ext cx="1001486" cy="985333"/>
          </a:xfrm>
          <a:prstGeom prst="rect">
            <a:avLst/>
          </a:prstGeom>
        </p:spPr>
      </p:pic>
      <p:sp>
        <p:nvSpPr>
          <p:cNvPr id="12" name="Speech Bubble: Rectangle with Corners Rounded 11">
            <a:extLst>
              <a:ext uri="{FF2B5EF4-FFF2-40B4-BE49-F238E27FC236}">
                <a16:creationId xmlns:a16="http://schemas.microsoft.com/office/drawing/2014/main" id="{A09DE2D5-558D-9D05-AA48-5A3074B8F23D}"/>
              </a:ext>
            </a:extLst>
          </p:cNvPr>
          <p:cNvSpPr/>
          <p:nvPr/>
        </p:nvSpPr>
        <p:spPr>
          <a:xfrm>
            <a:off x="268778" y="1894016"/>
            <a:ext cx="11654444" cy="2699755"/>
          </a:xfrm>
          <a:prstGeom prst="wedgeRoundRectCallout">
            <a:avLst>
              <a:gd name="adj1" fmla="val 20567"/>
              <a:gd name="adj2" fmla="val -60081"/>
              <a:gd name="adj3" fmla="val 16667"/>
            </a:avLst>
          </a:prstGeom>
          <a:solidFill>
            <a:srgbClr val="780E57"/>
          </a:solidFill>
          <a:ln>
            <a:solidFill>
              <a:srgbClr val="780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rgbClr val="FFFFFF"/>
                </a:solidFill>
                <a:latin typeface="Book Antiqua" panose="02040602050305030304" pitchFamily="18" charset="0"/>
              </a:rPr>
              <a:t>“If Christ has not been raised, your faith is futile, and you are still in your sins. Then those also who have died in Christ have perished. If for this life only we have hoped in Christ, we are of all people most to be pitied. But in fact Christ has been raised from the dead, the first fruits of those who have died. For since death came through one man, the resurrection of the dead has also come through one man; for as all die in Adam, so all will be made alive in Christ.” </a:t>
            </a:r>
          </a:p>
          <a:p>
            <a:r>
              <a:rPr lang="en-US" sz="2400" dirty="0">
                <a:solidFill>
                  <a:srgbClr val="FFFFFF"/>
                </a:solidFill>
                <a:latin typeface="Book Antiqua" panose="02040602050305030304" pitchFamily="18" charset="0"/>
              </a:rPr>
              <a:t>(1 Corinthians 15:17-22)</a:t>
            </a:r>
            <a:endParaRPr lang="en-IE" sz="2400" dirty="0">
              <a:solidFill>
                <a:srgbClr val="FFFFFF"/>
              </a:solidFill>
              <a:latin typeface="Book Antiqua" panose="02040602050305030304" pitchFamily="18" charset="0"/>
            </a:endParaRPr>
          </a:p>
        </p:txBody>
      </p:sp>
      <p:pic>
        <p:nvPicPr>
          <p:cNvPr id="4" name="Picture 3" descr="A purple line art of a pause button&#10;&#10;Description automatically generated">
            <a:extLst>
              <a:ext uri="{FF2B5EF4-FFF2-40B4-BE49-F238E27FC236}">
                <a16:creationId xmlns:a16="http://schemas.microsoft.com/office/drawing/2014/main" id="{EDAC6E45-57D6-E53D-EBB6-0D870427E83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18732" y="5128892"/>
            <a:ext cx="1354529" cy="1304556"/>
          </a:xfrm>
          <a:prstGeom prst="rect">
            <a:avLst/>
          </a:prstGeom>
        </p:spPr>
      </p:pic>
    </p:spTree>
    <p:custDataLst>
      <p:tags r:id="rId1"/>
    </p:custDataLst>
    <p:extLst>
      <p:ext uri="{BB962C8B-B14F-4D97-AF65-F5344CB8AC3E}">
        <p14:creationId xmlns:p14="http://schemas.microsoft.com/office/powerpoint/2010/main" val="227678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tatues of a manger&#10;&#10;Description automatically generated">
            <a:extLst>
              <a:ext uri="{FF2B5EF4-FFF2-40B4-BE49-F238E27FC236}">
                <a16:creationId xmlns:a16="http://schemas.microsoft.com/office/drawing/2014/main" id="{C1154DF0-9D25-6D30-8EAB-DB72249272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1022"/>
            <a:ext cx="12192000" cy="8115808"/>
          </a:xfrm>
          <a:prstGeom prst="rect">
            <a:avLst/>
          </a:prstGeom>
        </p:spPr>
      </p:pic>
    </p:spTree>
    <p:extLst>
      <p:ext uri="{BB962C8B-B14F-4D97-AF65-F5344CB8AC3E}">
        <p14:creationId xmlns:p14="http://schemas.microsoft.com/office/powerpoint/2010/main" val="212712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ined glass window with a group of people&#10;&#10;Description automatically generated">
            <a:extLst>
              <a:ext uri="{FF2B5EF4-FFF2-40B4-BE49-F238E27FC236}">
                <a16:creationId xmlns:a16="http://schemas.microsoft.com/office/drawing/2014/main" id="{3B712CC8-EFF8-B5C0-C38C-BD4079AA22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3438" y="0"/>
            <a:ext cx="6785123" cy="6858000"/>
          </a:xfrm>
          <a:prstGeom prst="rect">
            <a:avLst/>
          </a:prstGeom>
        </p:spPr>
      </p:pic>
    </p:spTree>
    <p:extLst>
      <p:ext uri="{BB962C8B-B14F-4D97-AF65-F5344CB8AC3E}">
        <p14:creationId xmlns:p14="http://schemas.microsoft.com/office/powerpoint/2010/main" val="216671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ined glass window with a group of people around it&#10;&#10;Description automatically generated">
            <a:extLst>
              <a:ext uri="{FF2B5EF4-FFF2-40B4-BE49-F238E27FC236}">
                <a16:creationId xmlns:a16="http://schemas.microsoft.com/office/drawing/2014/main" id="{D38EE772-56C9-F809-3D5C-B824B647D5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18209"/>
            <a:ext cx="12192142" cy="7292559"/>
          </a:xfrm>
          <a:prstGeom prst="rect">
            <a:avLst/>
          </a:prstGeom>
        </p:spPr>
      </p:pic>
    </p:spTree>
    <p:extLst>
      <p:ext uri="{BB962C8B-B14F-4D97-AF65-F5344CB8AC3E}">
        <p14:creationId xmlns:p14="http://schemas.microsoft.com/office/powerpoint/2010/main" val="16743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cloud&#10;&#10;Description automatically generated">
            <a:extLst>
              <a:ext uri="{FF2B5EF4-FFF2-40B4-BE49-F238E27FC236}">
                <a16:creationId xmlns:a16="http://schemas.microsoft.com/office/drawing/2014/main" id="{51C77103-44EC-A02F-8ADF-D59E14908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621" y="1"/>
            <a:ext cx="14700621" cy="6858000"/>
          </a:xfrm>
          <a:prstGeom prst="rect">
            <a:avLst/>
          </a:prstGeom>
        </p:spPr>
      </p:pic>
    </p:spTree>
    <p:extLst>
      <p:ext uri="{BB962C8B-B14F-4D97-AF65-F5344CB8AC3E}">
        <p14:creationId xmlns:p14="http://schemas.microsoft.com/office/powerpoint/2010/main" val="418450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83574" y="1524549"/>
            <a:ext cx="8889026" cy="3642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“We know that all things work together for good </a:t>
            </a:r>
          </a:p>
          <a:p>
            <a:pPr algn="ctr"/>
            <a:r>
              <a:rPr lang="en-US" sz="2800" dirty="0">
                <a:solidFill>
                  <a:srgbClr val="780E57"/>
                </a:solidFill>
                <a:latin typeface="Book Antiqua" panose="02040602050305030304" pitchFamily="18" charset="0"/>
              </a:rPr>
              <a:t>for those who love God, </a:t>
            </a:r>
          </a:p>
          <a:p>
            <a:pPr algn="ctr"/>
            <a:r>
              <a:rPr lang="en-US" sz="2800" dirty="0">
                <a:solidFill>
                  <a:srgbClr val="780E57"/>
                </a:solidFill>
                <a:latin typeface="Book Antiqua" panose="02040602050305030304" pitchFamily="18" charset="0"/>
              </a:rPr>
              <a:t>who are called according to his purpose.” </a:t>
            </a:r>
          </a:p>
          <a:p>
            <a:pPr algn="ctr"/>
            <a:r>
              <a:rPr lang="en-US" sz="2800" dirty="0">
                <a:solidFill>
                  <a:srgbClr val="780E57"/>
                </a:solidFill>
                <a:latin typeface="Book Antiqua" panose="02040602050305030304" pitchFamily="18" charset="0"/>
              </a:rPr>
              <a:t>(Romans 8:28)</a:t>
            </a:r>
          </a:p>
          <a:p>
            <a:pPr algn="ctr"/>
            <a:endParaRPr lang="en-US" sz="14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2B8591D1-BE5F-4710-3F83-1D89235EB69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11" name="Title 5">
            <a:extLst>
              <a:ext uri="{FF2B5EF4-FFF2-40B4-BE49-F238E27FC236}">
                <a16:creationId xmlns:a16="http://schemas.microsoft.com/office/drawing/2014/main" id="{3706E85A-69D3-2160-71FD-079F7C2E8977}"/>
              </a:ext>
            </a:extLst>
          </p:cNvPr>
          <p:cNvSpPr>
            <a:spLocks noGrp="1"/>
          </p:cNvSpPr>
          <p:nvPr>
            <p:ph type="title"/>
          </p:nvPr>
        </p:nvSpPr>
        <p:spPr>
          <a:xfrm>
            <a:off x="0" y="365124"/>
            <a:ext cx="12191996" cy="1325563"/>
          </a:xfrm>
        </p:spPr>
        <p:txBody>
          <a:bodyPr/>
          <a:lstStyle/>
          <a:p>
            <a:pPr algn="ctr"/>
            <a:r>
              <a:rPr lang="en-IE" b="1" dirty="0">
                <a:solidFill>
                  <a:srgbClr val="780E57"/>
                </a:solidFill>
                <a:latin typeface="Book Antiqua" panose="02040602050305030304" pitchFamily="18" charset="0"/>
              </a:rPr>
              <a:t>Hope in Jesus’s life, death and resurrection</a:t>
            </a:r>
          </a:p>
        </p:txBody>
      </p:sp>
      <p:pic>
        <p:nvPicPr>
          <p:cNvPr id="4" name="Picture 3" descr="A purple line art of a pause button&#10;&#10;Description automatically generated">
            <a:extLst>
              <a:ext uri="{FF2B5EF4-FFF2-40B4-BE49-F238E27FC236}">
                <a16:creationId xmlns:a16="http://schemas.microsoft.com/office/drawing/2014/main" id="{9C95F38A-A2E5-2F39-0977-7A12643112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34700" y="2501387"/>
            <a:ext cx="1354529" cy="1304556"/>
          </a:xfrm>
          <a:prstGeom prst="rect">
            <a:avLst/>
          </a:prstGeom>
        </p:spPr>
      </p:pic>
    </p:spTree>
    <p:custDataLst>
      <p:tags r:id="rId1"/>
    </p:custDataLst>
    <p:extLst>
      <p:ext uri="{BB962C8B-B14F-4D97-AF65-F5344CB8AC3E}">
        <p14:creationId xmlns:p14="http://schemas.microsoft.com/office/powerpoint/2010/main" val="19774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383309"/>
            <a:ext cx="6588050" cy="4172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rgbClr val="780E57"/>
              </a:solidFill>
              <a:latin typeface="Book Antiqua" panose="02040602050305030304" pitchFamily="18" charset="0"/>
            </a:endParaRPr>
          </a:p>
        </p:txBody>
      </p:sp>
      <p:pic>
        <p:nvPicPr>
          <p:cNvPr id="8" name="Picture 7" descr="A hole in a blue room with a cross and mountains&#10;&#10;Description automatically generated with medium confidence">
            <a:extLst>
              <a:ext uri="{FF2B5EF4-FFF2-40B4-BE49-F238E27FC236}">
                <a16:creationId xmlns:a16="http://schemas.microsoft.com/office/drawing/2014/main" id="{71880674-38EB-A08C-E60F-3B6900E813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8767" y="-2957"/>
            <a:ext cx="6879776" cy="6879776"/>
          </a:xfrm>
          <a:prstGeom prst="rect">
            <a:avLst/>
          </a:prstGeom>
        </p:spPr>
      </p:pic>
    </p:spTree>
    <p:extLst>
      <p:ext uri="{BB962C8B-B14F-4D97-AF65-F5344CB8AC3E}">
        <p14:creationId xmlns:p14="http://schemas.microsoft.com/office/powerpoint/2010/main" val="231733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1"/>
</p:tagLst>
</file>

<file path=ppt/tags/tag2.xml><?xml version="1.0" encoding="utf-8"?>
<p:tagLst xmlns:a="http://schemas.openxmlformats.org/drawingml/2006/main" xmlns:r="http://schemas.openxmlformats.org/officeDocument/2006/relationships" xmlns:p="http://schemas.openxmlformats.org/presentationml/2006/main">
  <p:tag name="TIMING" val="|18.2"/>
</p:tagLst>
</file>

<file path=ppt/tags/tag3.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0E7B24B17BE74194C59AFDD1BD6D11" ma:contentTypeVersion="13" ma:contentTypeDescription="Create a new document." ma:contentTypeScope="" ma:versionID="3fe9eac95ac4755f5b3a7dc1b93a0db5">
  <xsd:schema xmlns:xsd="http://www.w3.org/2001/XMLSchema" xmlns:xs="http://www.w3.org/2001/XMLSchema" xmlns:p="http://schemas.microsoft.com/office/2006/metadata/properties" xmlns:ns2="fb035226-85dd-4e89-90a3-92f64ecdbdd6" xmlns:ns3="7a82ce7c-11f3-4915-9a96-4729d2520f96" targetNamespace="http://schemas.microsoft.com/office/2006/metadata/properties" ma:root="true" ma:fieldsID="50b9a2e1fda50449b582ee45c304ca71" ns2:_="" ns3:_="">
    <xsd:import namespace="fb035226-85dd-4e89-90a3-92f64ecdbdd6"/>
    <xsd:import namespace="7a82ce7c-11f3-4915-9a96-4729d2520f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35226-85dd-4e89-90a3-92f64ecdb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2683f0-90f3-4e63-b3d9-31a0998e1c4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2ce7c-11f3-4915-9a96-4729d2520f9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b1c36e-eead-4ee0-99d2-492299398bd4}" ma:internalName="TaxCatchAll" ma:showField="CatchAllData" ma:web="7a82ce7c-11f3-4915-9a96-4729d252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035226-85dd-4e89-90a3-92f64ecdbdd6">
      <Terms xmlns="http://schemas.microsoft.com/office/infopath/2007/PartnerControls"/>
    </lcf76f155ced4ddcb4097134ff3c332f>
    <TaxCatchAll xmlns="7a82ce7c-11f3-4915-9a96-4729d2520f96" xsi:nil="true"/>
  </documentManagement>
</p:properties>
</file>

<file path=customXml/itemProps1.xml><?xml version="1.0" encoding="utf-8"?>
<ds:datastoreItem xmlns:ds="http://schemas.openxmlformats.org/officeDocument/2006/customXml" ds:itemID="{DCFAA993-6740-49CC-9B05-1A2D10F66D1F}">
  <ds:schemaRefs>
    <ds:schemaRef ds:uri="http://schemas.microsoft.com/sharepoint/v3/contenttype/forms"/>
  </ds:schemaRefs>
</ds:datastoreItem>
</file>

<file path=customXml/itemProps2.xml><?xml version="1.0" encoding="utf-8"?>
<ds:datastoreItem xmlns:ds="http://schemas.openxmlformats.org/officeDocument/2006/customXml" ds:itemID="{BDB3D2AF-9F7B-4F23-AC60-3149F96E56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35226-85dd-4e89-90a3-92f64ecdbdd6"/>
    <ds:schemaRef ds:uri="7a82ce7c-11f3-4915-9a96-4729d2520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0FA26-B429-4421-8EFC-F9FA1311CE3F}">
  <ds:schemaRefs>
    <ds:schemaRef ds:uri="http://schemas.microsoft.com/office/2006/metadata/properties"/>
    <ds:schemaRef ds:uri="http://schemas.microsoft.com/office/infopath/2007/PartnerControls"/>
    <ds:schemaRef ds:uri="fb035226-85dd-4e89-90a3-92f64ecdbdd6"/>
    <ds:schemaRef ds:uri="7a82ce7c-11f3-4915-9a96-4729d2520f96"/>
  </ds:schemaRefs>
</ds:datastoreItem>
</file>

<file path=docProps/app.xml><?xml version="1.0" encoding="utf-8"?>
<Properties xmlns="http://schemas.openxmlformats.org/officeDocument/2006/extended-properties" xmlns:vt="http://schemas.openxmlformats.org/officeDocument/2006/docPropsVTypes">
  <TotalTime>3</TotalTime>
  <Words>1263</Words>
  <Application>Microsoft Office PowerPoint</Application>
  <PresentationFormat>Widescreen</PresentationFormat>
  <Paragraphs>94</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Book Antiqua</vt:lpstr>
      <vt:lpstr>Calibri</vt:lpstr>
      <vt:lpstr>Calibri Light</vt:lpstr>
      <vt:lpstr>Charter</vt:lpstr>
      <vt:lpstr>Symbol</vt:lpstr>
      <vt:lpstr>Verdana</vt:lpstr>
      <vt:lpstr>Office Theme</vt:lpstr>
      <vt:lpstr>Finding hope in a hopeless world</vt:lpstr>
      <vt:lpstr>Welcome and Prayer</vt:lpstr>
      <vt:lpstr>Listening to God’s Word</vt:lpstr>
      <vt:lpstr>PowerPoint Presentation</vt:lpstr>
      <vt:lpstr>PowerPoint Presentation</vt:lpstr>
      <vt:lpstr>PowerPoint Presentation</vt:lpstr>
      <vt:lpstr>PowerPoint Presentation</vt:lpstr>
      <vt:lpstr>Hope in Jesus’s life, death and resurrection</vt:lpstr>
      <vt:lpstr>PowerPoint Presentation</vt:lpstr>
      <vt:lpstr>Jesus’s life, death and resurrection  explains our hope</vt:lpstr>
      <vt:lpstr>PowerPoint Presentation</vt:lpstr>
      <vt:lpstr>PowerPoint Presentation</vt:lpstr>
      <vt:lpstr>PowerPoint Presentation</vt:lpstr>
      <vt:lpstr>Prayer</vt:lpstr>
      <vt:lpstr>Hope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Development</dc:creator>
  <cp:lastModifiedBy>Denis O'Regan (faithful.ie)</cp:lastModifiedBy>
  <cp:revision>11</cp:revision>
  <cp:lastPrinted>2023-10-05T10:09:26Z</cp:lastPrinted>
  <dcterms:created xsi:type="dcterms:W3CDTF">2023-09-25T08:22:45Z</dcterms:created>
  <dcterms:modified xsi:type="dcterms:W3CDTF">2024-03-22T17:30:46Z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0x010100410E7B24B17BE74194C59AFDD1BD6D11</vt:lpwstr>
  </property>
</Properties>
</file>