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68" r:id="rId5"/>
    <p:sldId id="281" r:id="rId6"/>
    <p:sldId id="270" r:id="rId7"/>
    <p:sldId id="278" r:id="rId8"/>
    <p:sldId id="283" r:id="rId9"/>
    <p:sldId id="285" r:id="rId10"/>
    <p:sldId id="284" r:id="rId11"/>
    <p:sldId id="282" r:id="rId12"/>
    <p:sldId id="286" r:id="rId13"/>
    <p:sldId id="287" r:id="rId14"/>
    <p:sldId id="280" r:id="rId15"/>
    <p:sldId id="279" r:id="rId16"/>
    <p:sldId id="275" r:id="rId1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80E57"/>
    <a:srgbClr val="74155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62CA88-AB66-4521-A992-FE91F6F8802F}" v="12" dt="2024-03-08T11:54:06.314"/>
    <p1510:client id="{F4BB94D8-4BD3-42CC-BF23-385251D60AF6}" v="7" dt="2024-03-08T18:19:38.8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83172" autoAdjust="0"/>
  </p:normalViewPr>
  <p:slideViewPr>
    <p:cSldViewPr snapToGrid="0">
      <p:cViewPr varScale="1">
        <p:scale>
          <a:sx n="92" d="100"/>
          <a:sy n="92" d="100"/>
        </p:scale>
        <p:origin x="130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s O'Regan (faithful.ie)" userId="819c4a3b-cc64-46a0-bbf7-2a2054977215" providerId="ADAL" clId="{F4BB94D8-4BD3-42CC-BF23-385251D60AF6}"/>
    <pc:docChg chg="custSel modSld modMainMaster">
      <pc:chgData name="Denis O'Regan (faithful.ie)" userId="819c4a3b-cc64-46a0-bbf7-2a2054977215" providerId="ADAL" clId="{F4BB94D8-4BD3-42CC-BF23-385251D60AF6}" dt="2024-03-08T18:19:38.846" v="2"/>
      <pc:docMkLst>
        <pc:docMk/>
      </pc:docMkLst>
      <pc:sldChg chg="delSp mod modTransition delAnim">
        <pc:chgData name="Denis O'Regan (faithful.ie)" userId="819c4a3b-cc64-46a0-bbf7-2a2054977215" providerId="ADAL" clId="{F4BB94D8-4BD3-42CC-BF23-385251D60AF6}" dt="2024-03-08T18:19:38.846" v="2"/>
        <pc:sldMkLst>
          <pc:docMk/>
          <pc:sldMk cId="1527983748" sldId="268"/>
        </pc:sldMkLst>
        <pc:picChg chg="del">
          <ac:chgData name="Denis O'Regan (faithful.ie)" userId="819c4a3b-cc64-46a0-bbf7-2a2054977215" providerId="ADAL" clId="{F4BB94D8-4BD3-42CC-BF23-385251D60AF6}" dt="2024-03-08T18:07:06.962" v="0" actId="478"/>
          <ac:picMkLst>
            <pc:docMk/>
            <pc:sldMk cId="1527983748" sldId="268"/>
            <ac:picMk id="2" creationId="{F6399E89-3163-F7B1-E30F-0CE00610425C}"/>
          </ac:picMkLst>
        </pc:picChg>
      </pc:sldChg>
      <pc:sldChg chg="modTransition">
        <pc:chgData name="Denis O'Regan (faithful.ie)" userId="819c4a3b-cc64-46a0-bbf7-2a2054977215" providerId="ADAL" clId="{F4BB94D8-4BD3-42CC-BF23-385251D60AF6}" dt="2024-03-08T18:19:38.846" v="2"/>
        <pc:sldMkLst>
          <pc:docMk/>
          <pc:sldMk cId="2276782292" sldId="270"/>
        </pc:sldMkLst>
      </pc:sldChg>
      <pc:sldChg chg="modTransition">
        <pc:chgData name="Denis O'Regan (faithful.ie)" userId="819c4a3b-cc64-46a0-bbf7-2a2054977215" providerId="ADAL" clId="{F4BB94D8-4BD3-42CC-BF23-385251D60AF6}" dt="2024-03-08T18:19:38.846" v="2"/>
        <pc:sldMkLst>
          <pc:docMk/>
          <pc:sldMk cId="1811540568" sldId="275"/>
        </pc:sldMkLst>
      </pc:sldChg>
      <pc:sldChg chg="modTransition">
        <pc:chgData name="Denis O'Regan (faithful.ie)" userId="819c4a3b-cc64-46a0-bbf7-2a2054977215" providerId="ADAL" clId="{F4BB94D8-4BD3-42CC-BF23-385251D60AF6}" dt="2024-03-08T18:19:38.846" v="2"/>
        <pc:sldMkLst>
          <pc:docMk/>
          <pc:sldMk cId="2317331231" sldId="278"/>
        </pc:sldMkLst>
      </pc:sldChg>
      <pc:sldChg chg="modTransition">
        <pc:chgData name="Denis O'Regan (faithful.ie)" userId="819c4a3b-cc64-46a0-bbf7-2a2054977215" providerId="ADAL" clId="{F4BB94D8-4BD3-42CC-BF23-385251D60AF6}" dt="2024-03-08T18:19:38.846" v="2"/>
        <pc:sldMkLst>
          <pc:docMk/>
          <pc:sldMk cId="700681319" sldId="279"/>
        </pc:sldMkLst>
      </pc:sldChg>
      <pc:sldChg chg="modTransition">
        <pc:chgData name="Denis O'Regan (faithful.ie)" userId="819c4a3b-cc64-46a0-bbf7-2a2054977215" providerId="ADAL" clId="{F4BB94D8-4BD3-42CC-BF23-385251D60AF6}" dt="2024-03-08T18:19:38.846" v="2"/>
        <pc:sldMkLst>
          <pc:docMk/>
          <pc:sldMk cId="2943617051" sldId="280"/>
        </pc:sldMkLst>
      </pc:sldChg>
      <pc:sldChg chg="modTransition">
        <pc:chgData name="Denis O'Regan (faithful.ie)" userId="819c4a3b-cc64-46a0-bbf7-2a2054977215" providerId="ADAL" clId="{F4BB94D8-4BD3-42CC-BF23-385251D60AF6}" dt="2024-03-08T18:19:38.846" v="2"/>
        <pc:sldMkLst>
          <pc:docMk/>
          <pc:sldMk cId="1117879481" sldId="281"/>
        </pc:sldMkLst>
      </pc:sldChg>
      <pc:sldChg chg="modTransition">
        <pc:chgData name="Denis O'Regan (faithful.ie)" userId="819c4a3b-cc64-46a0-bbf7-2a2054977215" providerId="ADAL" clId="{F4BB94D8-4BD3-42CC-BF23-385251D60AF6}" dt="2024-03-08T18:19:38.846" v="2"/>
        <pc:sldMkLst>
          <pc:docMk/>
          <pc:sldMk cId="3541729388" sldId="282"/>
        </pc:sldMkLst>
      </pc:sldChg>
      <pc:sldChg chg="modTransition">
        <pc:chgData name="Denis O'Regan (faithful.ie)" userId="819c4a3b-cc64-46a0-bbf7-2a2054977215" providerId="ADAL" clId="{F4BB94D8-4BD3-42CC-BF23-385251D60AF6}" dt="2024-03-08T18:19:38.846" v="2"/>
        <pc:sldMkLst>
          <pc:docMk/>
          <pc:sldMk cId="436019980" sldId="283"/>
        </pc:sldMkLst>
      </pc:sldChg>
      <pc:sldChg chg="modTransition">
        <pc:chgData name="Denis O'Regan (faithful.ie)" userId="819c4a3b-cc64-46a0-bbf7-2a2054977215" providerId="ADAL" clId="{F4BB94D8-4BD3-42CC-BF23-385251D60AF6}" dt="2024-03-08T18:19:38.846" v="2"/>
        <pc:sldMkLst>
          <pc:docMk/>
          <pc:sldMk cId="4059638274" sldId="284"/>
        </pc:sldMkLst>
      </pc:sldChg>
      <pc:sldChg chg="modTransition">
        <pc:chgData name="Denis O'Regan (faithful.ie)" userId="819c4a3b-cc64-46a0-bbf7-2a2054977215" providerId="ADAL" clId="{F4BB94D8-4BD3-42CC-BF23-385251D60AF6}" dt="2024-03-08T18:19:38.846" v="2"/>
        <pc:sldMkLst>
          <pc:docMk/>
          <pc:sldMk cId="4202248452" sldId="285"/>
        </pc:sldMkLst>
      </pc:sldChg>
      <pc:sldChg chg="modTransition">
        <pc:chgData name="Denis O'Regan (faithful.ie)" userId="819c4a3b-cc64-46a0-bbf7-2a2054977215" providerId="ADAL" clId="{F4BB94D8-4BD3-42CC-BF23-385251D60AF6}" dt="2024-03-08T18:19:38.846" v="2"/>
        <pc:sldMkLst>
          <pc:docMk/>
          <pc:sldMk cId="2872496696" sldId="286"/>
        </pc:sldMkLst>
      </pc:sldChg>
      <pc:sldChg chg="modTransition">
        <pc:chgData name="Denis O'Regan (faithful.ie)" userId="819c4a3b-cc64-46a0-bbf7-2a2054977215" providerId="ADAL" clId="{F4BB94D8-4BD3-42CC-BF23-385251D60AF6}" dt="2024-03-08T18:19:38.846" v="2"/>
        <pc:sldMkLst>
          <pc:docMk/>
          <pc:sldMk cId="1044318914" sldId="287"/>
        </pc:sldMkLst>
      </pc:sldChg>
      <pc:sldMasterChg chg="modTransition modSldLayout">
        <pc:chgData name="Denis O'Regan (faithful.ie)" userId="819c4a3b-cc64-46a0-bbf7-2a2054977215" providerId="ADAL" clId="{F4BB94D8-4BD3-42CC-BF23-385251D60AF6}" dt="2024-03-08T18:19:38.846" v="2"/>
        <pc:sldMasterMkLst>
          <pc:docMk/>
          <pc:sldMasterMk cId="2561052551" sldId="2147483648"/>
        </pc:sldMasterMkLst>
        <pc:sldLayoutChg chg="modTransition">
          <pc:chgData name="Denis O'Regan (faithful.ie)" userId="819c4a3b-cc64-46a0-bbf7-2a2054977215" providerId="ADAL" clId="{F4BB94D8-4BD3-42CC-BF23-385251D60AF6}" dt="2024-03-08T18:19:38.846" v="2"/>
          <pc:sldLayoutMkLst>
            <pc:docMk/>
            <pc:sldMasterMk cId="2561052551" sldId="2147483648"/>
            <pc:sldLayoutMk cId="2568411747" sldId="2147483649"/>
          </pc:sldLayoutMkLst>
        </pc:sldLayoutChg>
        <pc:sldLayoutChg chg="modTransition">
          <pc:chgData name="Denis O'Regan (faithful.ie)" userId="819c4a3b-cc64-46a0-bbf7-2a2054977215" providerId="ADAL" clId="{F4BB94D8-4BD3-42CC-BF23-385251D60AF6}" dt="2024-03-08T18:19:38.846" v="2"/>
          <pc:sldLayoutMkLst>
            <pc:docMk/>
            <pc:sldMasterMk cId="2561052551" sldId="2147483648"/>
            <pc:sldLayoutMk cId="1374251872" sldId="2147483650"/>
          </pc:sldLayoutMkLst>
        </pc:sldLayoutChg>
        <pc:sldLayoutChg chg="modTransition">
          <pc:chgData name="Denis O'Regan (faithful.ie)" userId="819c4a3b-cc64-46a0-bbf7-2a2054977215" providerId="ADAL" clId="{F4BB94D8-4BD3-42CC-BF23-385251D60AF6}" dt="2024-03-08T18:19:38.846" v="2"/>
          <pc:sldLayoutMkLst>
            <pc:docMk/>
            <pc:sldMasterMk cId="2561052551" sldId="2147483648"/>
            <pc:sldLayoutMk cId="3078563001" sldId="2147483651"/>
          </pc:sldLayoutMkLst>
        </pc:sldLayoutChg>
        <pc:sldLayoutChg chg="modTransition">
          <pc:chgData name="Denis O'Regan (faithful.ie)" userId="819c4a3b-cc64-46a0-bbf7-2a2054977215" providerId="ADAL" clId="{F4BB94D8-4BD3-42CC-BF23-385251D60AF6}" dt="2024-03-08T18:19:38.846" v="2"/>
          <pc:sldLayoutMkLst>
            <pc:docMk/>
            <pc:sldMasterMk cId="2561052551" sldId="2147483648"/>
            <pc:sldLayoutMk cId="3220184758" sldId="2147483652"/>
          </pc:sldLayoutMkLst>
        </pc:sldLayoutChg>
        <pc:sldLayoutChg chg="modTransition">
          <pc:chgData name="Denis O'Regan (faithful.ie)" userId="819c4a3b-cc64-46a0-bbf7-2a2054977215" providerId="ADAL" clId="{F4BB94D8-4BD3-42CC-BF23-385251D60AF6}" dt="2024-03-08T18:19:38.846" v="2"/>
          <pc:sldLayoutMkLst>
            <pc:docMk/>
            <pc:sldMasterMk cId="2561052551" sldId="2147483648"/>
            <pc:sldLayoutMk cId="48299010" sldId="2147483653"/>
          </pc:sldLayoutMkLst>
        </pc:sldLayoutChg>
        <pc:sldLayoutChg chg="modTransition">
          <pc:chgData name="Denis O'Regan (faithful.ie)" userId="819c4a3b-cc64-46a0-bbf7-2a2054977215" providerId="ADAL" clId="{F4BB94D8-4BD3-42CC-BF23-385251D60AF6}" dt="2024-03-08T18:19:38.846" v="2"/>
          <pc:sldLayoutMkLst>
            <pc:docMk/>
            <pc:sldMasterMk cId="2561052551" sldId="2147483648"/>
            <pc:sldLayoutMk cId="3225949150" sldId="2147483654"/>
          </pc:sldLayoutMkLst>
        </pc:sldLayoutChg>
        <pc:sldLayoutChg chg="modTransition">
          <pc:chgData name="Denis O'Regan (faithful.ie)" userId="819c4a3b-cc64-46a0-bbf7-2a2054977215" providerId="ADAL" clId="{F4BB94D8-4BD3-42CC-BF23-385251D60AF6}" dt="2024-03-08T18:19:38.846" v="2"/>
          <pc:sldLayoutMkLst>
            <pc:docMk/>
            <pc:sldMasterMk cId="2561052551" sldId="2147483648"/>
            <pc:sldLayoutMk cId="2229291392" sldId="2147483655"/>
          </pc:sldLayoutMkLst>
        </pc:sldLayoutChg>
        <pc:sldLayoutChg chg="modTransition">
          <pc:chgData name="Denis O'Regan (faithful.ie)" userId="819c4a3b-cc64-46a0-bbf7-2a2054977215" providerId="ADAL" clId="{F4BB94D8-4BD3-42CC-BF23-385251D60AF6}" dt="2024-03-08T18:19:38.846" v="2"/>
          <pc:sldLayoutMkLst>
            <pc:docMk/>
            <pc:sldMasterMk cId="2561052551" sldId="2147483648"/>
            <pc:sldLayoutMk cId="2461703827" sldId="2147483656"/>
          </pc:sldLayoutMkLst>
        </pc:sldLayoutChg>
        <pc:sldLayoutChg chg="modTransition">
          <pc:chgData name="Denis O'Regan (faithful.ie)" userId="819c4a3b-cc64-46a0-bbf7-2a2054977215" providerId="ADAL" clId="{F4BB94D8-4BD3-42CC-BF23-385251D60AF6}" dt="2024-03-08T18:19:38.846" v="2"/>
          <pc:sldLayoutMkLst>
            <pc:docMk/>
            <pc:sldMasterMk cId="2561052551" sldId="2147483648"/>
            <pc:sldLayoutMk cId="3760437865" sldId="2147483657"/>
          </pc:sldLayoutMkLst>
        </pc:sldLayoutChg>
        <pc:sldLayoutChg chg="modTransition">
          <pc:chgData name="Denis O'Regan (faithful.ie)" userId="819c4a3b-cc64-46a0-bbf7-2a2054977215" providerId="ADAL" clId="{F4BB94D8-4BD3-42CC-BF23-385251D60AF6}" dt="2024-03-08T18:19:38.846" v="2"/>
          <pc:sldLayoutMkLst>
            <pc:docMk/>
            <pc:sldMasterMk cId="2561052551" sldId="2147483648"/>
            <pc:sldLayoutMk cId="2652440404" sldId="2147483658"/>
          </pc:sldLayoutMkLst>
        </pc:sldLayoutChg>
        <pc:sldLayoutChg chg="modTransition">
          <pc:chgData name="Denis O'Regan (faithful.ie)" userId="819c4a3b-cc64-46a0-bbf7-2a2054977215" providerId="ADAL" clId="{F4BB94D8-4BD3-42CC-BF23-385251D60AF6}" dt="2024-03-08T18:19:38.846" v="2"/>
          <pc:sldLayoutMkLst>
            <pc:docMk/>
            <pc:sldMasterMk cId="2561052551" sldId="2147483648"/>
            <pc:sldLayoutMk cId="719681918" sldId="2147483659"/>
          </pc:sldLayoutMkLst>
        </pc:sldLayoutChg>
      </pc:sldMasterChg>
    </pc:docChg>
  </pc:docChgLst>
  <pc:docChgLst>
    <pc:chgData name="Faith Development" userId="b72886d0-e571-4957-be35-0be252eb5aba" providerId="ADAL" clId="{0E62CA88-AB66-4521-A992-FE91F6F8802F}"/>
    <pc:docChg chg="undo custSel addSld modSld sldOrd">
      <pc:chgData name="Faith Development" userId="b72886d0-e571-4957-be35-0be252eb5aba" providerId="ADAL" clId="{0E62CA88-AB66-4521-A992-FE91F6F8802F}" dt="2024-03-08T11:54:16.307" v="80" actId="27636"/>
      <pc:docMkLst>
        <pc:docMk/>
      </pc:docMkLst>
      <pc:sldChg chg="addSp modSp mod modTransition modAnim">
        <pc:chgData name="Faith Development" userId="b72886d0-e571-4957-be35-0be252eb5aba" providerId="ADAL" clId="{0E62CA88-AB66-4521-A992-FE91F6F8802F}" dt="2024-03-08T11:53:49.476" v="71"/>
        <pc:sldMkLst>
          <pc:docMk/>
          <pc:sldMk cId="1527983748" sldId="268"/>
        </pc:sldMkLst>
        <pc:picChg chg="add mod">
          <ac:chgData name="Faith Development" userId="b72886d0-e571-4957-be35-0be252eb5aba" providerId="ADAL" clId="{0E62CA88-AB66-4521-A992-FE91F6F8802F}" dt="2024-03-08T11:37:47.488" v="70" actId="1076"/>
          <ac:picMkLst>
            <pc:docMk/>
            <pc:sldMk cId="1527983748" sldId="268"/>
            <ac:picMk id="2" creationId="{F6399E89-3163-F7B1-E30F-0CE00610425C}"/>
          </ac:picMkLst>
        </pc:picChg>
      </pc:sldChg>
      <pc:sldChg chg="modTransition">
        <pc:chgData name="Faith Development" userId="b72886d0-e571-4957-be35-0be252eb5aba" providerId="ADAL" clId="{0E62CA88-AB66-4521-A992-FE91F6F8802F}" dt="2024-03-08T11:53:49.476" v="71"/>
        <pc:sldMkLst>
          <pc:docMk/>
          <pc:sldMk cId="2276782292" sldId="270"/>
        </pc:sldMkLst>
      </pc:sldChg>
      <pc:sldChg chg="modTransition">
        <pc:chgData name="Faith Development" userId="b72886d0-e571-4957-be35-0be252eb5aba" providerId="ADAL" clId="{0E62CA88-AB66-4521-A992-FE91F6F8802F}" dt="2024-03-08T11:53:49.476" v="71"/>
        <pc:sldMkLst>
          <pc:docMk/>
          <pc:sldMk cId="1811540568" sldId="275"/>
        </pc:sldMkLst>
      </pc:sldChg>
      <pc:sldChg chg="delSp modSp mod modTransition">
        <pc:chgData name="Faith Development" userId="b72886d0-e571-4957-be35-0be252eb5aba" providerId="ADAL" clId="{0E62CA88-AB66-4521-A992-FE91F6F8802F}" dt="2024-03-08T11:53:49.476" v="71"/>
        <pc:sldMkLst>
          <pc:docMk/>
          <pc:sldMk cId="2317331231" sldId="278"/>
        </pc:sldMkLst>
        <pc:spChg chg="del">
          <ac:chgData name="Faith Development" userId="b72886d0-e571-4957-be35-0be252eb5aba" providerId="ADAL" clId="{0E62CA88-AB66-4521-A992-FE91F6F8802F}" dt="2024-03-08T11:20:28.817" v="0" actId="478"/>
          <ac:spMkLst>
            <pc:docMk/>
            <pc:sldMk cId="2317331231" sldId="278"/>
            <ac:spMk id="9" creationId="{33B2C857-83EE-3906-1DBF-C2BE7C6775C7}"/>
          </ac:spMkLst>
        </pc:spChg>
        <pc:picChg chg="mod">
          <ac:chgData name="Faith Development" userId="b72886d0-e571-4957-be35-0be252eb5aba" providerId="ADAL" clId="{0E62CA88-AB66-4521-A992-FE91F6F8802F}" dt="2024-03-08T11:20:31.564" v="1" actId="1076"/>
          <ac:picMkLst>
            <pc:docMk/>
            <pc:sldMk cId="2317331231" sldId="278"/>
            <ac:picMk id="4" creationId="{484C7921-41B4-1360-CA74-B8DAEB837684}"/>
          </ac:picMkLst>
        </pc:picChg>
      </pc:sldChg>
      <pc:sldChg chg="modTransition">
        <pc:chgData name="Faith Development" userId="b72886d0-e571-4957-be35-0be252eb5aba" providerId="ADAL" clId="{0E62CA88-AB66-4521-A992-FE91F6F8802F}" dt="2024-03-08T11:53:49.476" v="71"/>
        <pc:sldMkLst>
          <pc:docMk/>
          <pc:sldMk cId="700681319" sldId="279"/>
        </pc:sldMkLst>
      </pc:sldChg>
      <pc:sldChg chg="modTransition">
        <pc:chgData name="Faith Development" userId="b72886d0-e571-4957-be35-0be252eb5aba" providerId="ADAL" clId="{0E62CA88-AB66-4521-A992-FE91F6F8802F}" dt="2024-03-08T11:53:49.476" v="71"/>
        <pc:sldMkLst>
          <pc:docMk/>
          <pc:sldMk cId="2943617051" sldId="280"/>
        </pc:sldMkLst>
      </pc:sldChg>
      <pc:sldChg chg="modTransition">
        <pc:chgData name="Faith Development" userId="b72886d0-e571-4957-be35-0be252eb5aba" providerId="ADAL" clId="{0E62CA88-AB66-4521-A992-FE91F6F8802F}" dt="2024-03-08T11:53:49.476" v="71"/>
        <pc:sldMkLst>
          <pc:docMk/>
          <pc:sldMk cId="1117879481" sldId="281"/>
        </pc:sldMkLst>
      </pc:sldChg>
      <pc:sldChg chg="delSp modSp mod modTransition delAnim">
        <pc:chgData name="Faith Development" userId="b72886d0-e571-4957-be35-0be252eb5aba" providerId="ADAL" clId="{0E62CA88-AB66-4521-A992-FE91F6F8802F}" dt="2024-03-08T11:53:49.476" v="71"/>
        <pc:sldMkLst>
          <pc:docMk/>
          <pc:sldMk cId="3541729388" sldId="282"/>
        </pc:sldMkLst>
        <pc:spChg chg="mod">
          <ac:chgData name="Faith Development" userId="b72886d0-e571-4957-be35-0be252eb5aba" providerId="ADAL" clId="{0E62CA88-AB66-4521-A992-FE91F6F8802F}" dt="2024-03-08T11:31:45.085" v="34" actId="122"/>
          <ac:spMkLst>
            <pc:docMk/>
            <pc:sldMk cId="3541729388" sldId="282"/>
            <ac:spMk id="5" creationId="{9A77F7F9-1516-7AE8-6B64-CF639DD0BD94}"/>
          </ac:spMkLst>
        </pc:spChg>
        <pc:picChg chg="del">
          <ac:chgData name="Faith Development" userId="b72886d0-e571-4957-be35-0be252eb5aba" providerId="ADAL" clId="{0E62CA88-AB66-4521-A992-FE91F6F8802F}" dt="2024-03-08T11:31:46.999" v="35" actId="478"/>
          <ac:picMkLst>
            <pc:docMk/>
            <pc:sldMk cId="3541729388" sldId="282"/>
            <ac:picMk id="4" creationId="{191F149B-84E2-55E9-876C-3FC1DE6F6AB9}"/>
          </ac:picMkLst>
        </pc:picChg>
      </pc:sldChg>
      <pc:sldChg chg="addSp delSp modSp mod ord modTransition delAnim modAnim modNotesTx">
        <pc:chgData name="Faith Development" userId="b72886d0-e571-4957-be35-0be252eb5aba" providerId="ADAL" clId="{0E62CA88-AB66-4521-A992-FE91F6F8802F}" dt="2024-03-08T11:54:16.307" v="80" actId="27636"/>
        <pc:sldMkLst>
          <pc:docMk/>
          <pc:sldMk cId="436019980" sldId="283"/>
        </pc:sldMkLst>
        <pc:spChg chg="del">
          <ac:chgData name="Faith Development" userId="b72886d0-e571-4957-be35-0be252eb5aba" providerId="ADAL" clId="{0E62CA88-AB66-4521-A992-FE91F6F8802F}" dt="2024-03-08T11:32:59.075" v="55" actId="478"/>
          <ac:spMkLst>
            <pc:docMk/>
            <pc:sldMk cId="436019980" sldId="283"/>
            <ac:spMk id="2" creationId="{6447D912-507F-BB0F-2053-3710CFD4DB04}"/>
          </ac:spMkLst>
        </pc:spChg>
        <pc:spChg chg="del">
          <ac:chgData name="Faith Development" userId="b72886d0-e571-4957-be35-0be252eb5aba" providerId="ADAL" clId="{0E62CA88-AB66-4521-A992-FE91F6F8802F}" dt="2024-03-08T11:32:59.075" v="55" actId="478"/>
          <ac:spMkLst>
            <pc:docMk/>
            <pc:sldMk cId="436019980" sldId="283"/>
            <ac:spMk id="3" creationId="{D7202626-0205-AEF1-0D9A-BA8DE70C4996}"/>
          </ac:spMkLst>
        </pc:spChg>
        <pc:spChg chg="mod">
          <ac:chgData name="Faith Development" userId="b72886d0-e571-4957-be35-0be252eb5aba" providerId="ADAL" clId="{0E62CA88-AB66-4521-A992-FE91F6F8802F}" dt="2024-03-08T11:32:50.826" v="52" actId="21"/>
          <ac:spMkLst>
            <pc:docMk/>
            <pc:sldMk cId="436019980" sldId="283"/>
            <ac:spMk id="5" creationId="{16CC1413-6E55-39D5-32C2-3CE8261E2CFA}"/>
          </ac:spMkLst>
        </pc:spChg>
        <pc:spChg chg="del">
          <ac:chgData name="Faith Development" userId="b72886d0-e571-4957-be35-0be252eb5aba" providerId="ADAL" clId="{0E62CA88-AB66-4521-A992-FE91F6F8802F}" dt="2024-03-08T11:32:59.075" v="55" actId="478"/>
          <ac:spMkLst>
            <pc:docMk/>
            <pc:sldMk cId="436019980" sldId="283"/>
            <ac:spMk id="6" creationId="{A2E7C6D4-6B34-F3D8-FA20-978AE6E089E9}"/>
          </ac:spMkLst>
        </pc:spChg>
        <pc:spChg chg="add del mod">
          <ac:chgData name="Faith Development" userId="b72886d0-e571-4957-be35-0be252eb5aba" providerId="ADAL" clId="{0E62CA88-AB66-4521-A992-FE91F6F8802F}" dt="2024-03-08T11:33:01.388" v="56" actId="478"/>
          <ac:spMkLst>
            <pc:docMk/>
            <pc:sldMk cId="436019980" sldId="283"/>
            <ac:spMk id="8" creationId="{72A44416-3EEC-0F01-925D-30B938E2E50B}"/>
          </ac:spMkLst>
        </pc:spChg>
        <pc:spChg chg="add mod">
          <ac:chgData name="Faith Development" userId="b72886d0-e571-4957-be35-0be252eb5aba" providerId="ADAL" clId="{0E62CA88-AB66-4521-A992-FE91F6F8802F}" dt="2024-03-08T11:54:16.307" v="80" actId="27636"/>
          <ac:spMkLst>
            <pc:docMk/>
            <pc:sldMk cId="436019980" sldId="283"/>
            <ac:spMk id="13" creationId="{983ECEC5-96F9-85F9-5C51-04BCD1166BF9}"/>
          </ac:spMkLst>
        </pc:spChg>
        <pc:picChg chg="del">
          <ac:chgData name="Faith Development" userId="b72886d0-e571-4957-be35-0be252eb5aba" providerId="ADAL" clId="{0E62CA88-AB66-4521-A992-FE91F6F8802F}" dt="2024-03-08T11:32:20.074" v="37" actId="478"/>
          <ac:picMkLst>
            <pc:docMk/>
            <pc:sldMk cId="436019980" sldId="283"/>
            <ac:picMk id="4" creationId="{22FBFC4F-B29F-F8EE-CB27-A77476BB44CE}"/>
          </ac:picMkLst>
        </pc:picChg>
        <pc:picChg chg="add mod">
          <ac:chgData name="Faith Development" userId="b72886d0-e571-4957-be35-0be252eb5aba" providerId="ADAL" clId="{0E62CA88-AB66-4521-A992-FE91F6F8802F}" dt="2024-03-08T11:54:12.347" v="78" actId="1076"/>
          <ac:picMkLst>
            <pc:docMk/>
            <pc:sldMk cId="436019980" sldId="283"/>
            <ac:picMk id="10" creationId="{D6641260-B607-9932-D7F8-8927A1A26F8E}"/>
          </ac:picMkLst>
        </pc:picChg>
        <pc:picChg chg="add del mod">
          <ac:chgData name="Faith Development" userId="b72886d0-e571-4957-be35-0be252eb5aba" providerId="ADAL" clId="{0E62CA88-AB66-4521-A992-FE91F6F8802F}" dt="2024-03-08T11:37:30.323" v="66" actId="478"/>
          <ac:picMkLst>
            <pc:docMk/>
            <pc:sldMk cId="436019980" sldId="283"/>
            <ac:picMk id="11" creationId="{04F3EF72-4B54-B2EA-EB5A-A665DBD2DC88}"/>
          </ac:picMkLst>
        </pc:picChg>
      </pc:sldChg>
      <pc:sldChg chg="addSp delSp modSp add mod modTransition delAnim modNotesTx">
        <pc:chgData name="Faith Development" userId="b72886d0-e571-4957-be35-0be252eb5aba" providerId="ADAL" clId="{0E62CA88-AB66-4521-A992-FE91F6F8802F}" dt="2024-03-08T11:53:49.476" v="71"/>
        <pc:sldMkLst>
          <pc:docMk/>
          <pc:sldMk cId="4059638274" sldId="284"/>
        </pc:sldMkLst>
        <pc:spChg chg="del">
          <ac:chgData name="Faith Development" userId="b72886d0-e571-4957-be35-0be252eb5aba" providerId="ADAL" clId="{0E62CA88-AB66-4521-A992-FE91F6F8802F}" dt="2024-03-08T11:24:22.845" v="15" actId="478"/>
          <ac:spMkLst>
            <pc:docMk/>
            <pc:sldMk cId="4059638274" sldId="284"/>
            <ac:spMk id="2" creationId="{ECBF3EAE-D13F-D8FF-D66D-05E187C424F4}"/>
          </ac:spMkLst>
        </pc:spChg>
        <pc:spChg chg="del">
          <ac:chgData name="Faith Development" userId="b72886d0-e571-4957-be35-0be252eb5aba" providerId="ADAL" clId="{0E62CA88-AB66-4521-A992-FE91F6F8802F}" dt="2024-03-08T11:24:25.745" v="16" actId="478"/>
          <ac:spMkLst>
            <pc:docMk/>
            <pc:sldMk cId="4059638274" sldId="284"/>
            <ac:spMk id="3" creationId="{91D4639D-DAD5-D955-D1E0-04A3C66EC5C7}"/>
          </ac:spMkLst>
        </pc:spChg>
        <pc:spChg chg="del mod">
          <ac:chgData name="Faith Development" userId="b72886d0-e571-4957-be35-0be252eb5aba" providerId="ADAL" clId="{0E62CA88-AB66-4521-A992-FE91F6F8802F}" dt="2024-03-08T11:24:22.845" v="15" actId="478"/>
          <ac:spMkLst>
            <pc:docMk/>
            <pc:sldMk cId="4059638274" sldId="284"/>
            <ac:spMk id="5" creationId="{DC49D614-02C3-AC2D-430B-41D7D491B176}"/>
          </ac:spMkLst>
        </pc:spChg>
        <pc:spChg chg="del">
          <ac:chgData name="Faith Development" userId="b72886d0-e571-4957-be35-0be252eb5aba" providerId="ADAL" clId="{0E62CA88-AB66-4521-A992-FE91F6F8802F}" dt="2024-03-08T11:24:22.845" v="15" actId="478"/>
          <ac:spMkLst>
            <pc:docMk/>
            <pc:sldMk cId="4059638274" sldId="284"/>
            <ac:spMk id="6" creationId="{DA1E3F2E-9F05-A5CD-0200-F5A5C986A2CA}"/>
          </ac:spMkLst>
        </pc:spChg>
        <pc:spChg chg="add del mod">
          <ac:chgData name="Faith Development" userId="b72886d0-e571-4957-be35-0be252eb5aba" providerId="ADAL" clId="{0E62CA88-AB66-4521-A992-FE91F6F8802F}" dt="2024-03-08T11:24:27.782" v="17" actId="478"/>
          <ac:spMkLst>
            <pc:docMk/>
            <pc:sldMk cId="4059638274" sldId="284"/>
            <ac:spMk id="8" creationId="{F1E4A637-E90A-BE8E-3BE3-4517A43C4C59}"/>
          </ac:spMkLst>
        </pc:spChg>
        <pc:picChg chg="del">
          <ac:chgData name="Faith Development" userId="b72886d0-e571-4957-be35-0be252eb5aba" providerId="ADAL" clId="{0E62CA88-AB66-4521-A992-FE91F6F8802F}" dt="2024-03-08T11:24:22.845" v="15" actId="478"/>
          <ac:picMkLst>
            <pc:docMk/>
            <pc:sldMk cId="4059638274" sldId="284"/>
            <ac:picMk id="4" creationId="{B7753263-77A2-47CB-607B-B978A3C32E91}"/>
          </ac:picMkLst>
        </pc:picChg>
        <pc:picChg chg="add mod">
          <ac:chgData name="Faith Development" userId="b72886d0-e571-4957-be35-0be252eb5aba" providerId="ADAL" clId="{0E62CA88-AB66-4521-A992-FE91F6F8802F}" dt="2024-03-08T11:24:37.765" v="20" actId="962"/>
          <ac:picMkLst>
            <pc:docMk/>
            <pc:sldMk cId="4059638274" sldId="284"/>
            <ac:picMk id="10" creationId="{41B0D9F2-0715-38F4-09E1-DD0B0F8336BD}"/>
          </ac:picMkLst>
        </pc:picChg>
      </pc:sldChg>
      <pc:sldChg chg="addSp delSp modSp add mod modTransition delAnim modNotesTx">
        <pc:chgData name="Faith Development" userId="b72886d0-e571-4957-be35-0be252eb5aba" providerId="ADAL" clId="{0E62CA88-AB66-4521-A992-FE91F6F8802F}" dt="2024-03-08T11:53:49.476" v="71"/>
        <pc:sldMkLst>
          <pc:docMk/>
          <pc:sldMk cId="4202248452" sldId="285"/>
        </pc:sldMkLst>
        <pc:spChg chg="del">
          <ac:chgData name="Faith Development" userId="b72886d0-e571-4957-be35-0be252eb5aba" providerId="ADAL" clId="{0E62CA88-AB66-4521-A992-FE91F6F8802F}" dt="2024-03-08T11:23:45.177" v="7" actId="478"/>
          <ac:spMkLst>
            <pc:docMk/>
            <pc:sldMk cId="4202248452" sldId="285"/>
            <ac:spMk id="2" creationId="{55FBBD40-0E10-F105-448D-9EC98046AAC0}"/>
          </ac:spMkLst>
        </pc:spChg>
        <pc:spChg chg="del">
          <ac:chgData name="Faith Development" userId="b72886d0-e571-4957-be35-0be252eb5aba" providerId="ADAL" clId="{0E62CA88-AB66-4521-A992-FE91F6F8802F}" dt="2024-03-08T11:23:45.177" v="7" actId="478"/>
          <ac:spMkLst>
            <pc:docMk/>
            <pc:sldMk cId="4202248452" sldId="285"/>
            <ac:spMk id="3" creationId="{816ABD0D-BB9C-7077-2DF2-8ECC944C4485}"/>
          </ac:spMkLst>
        </pc:spChg>
        <pc:spChg chg="del mod">
          <ac:chgData name="Faith Development" userId="b72886d0-e571-4957-be35-0be252eb5aba" providerId="ADAL" clId="{0E62CA88-AB66-4521-A992-FE91F6F8802F}" dt="2024-03-08T11:23:45.177" v="7" actId="478"/>
          <ac:spMkLst>
            <pc:docMk/>
            <pc:sldMk cId="4202248452" sldId="285"/>
            <ac:spMk id="5" creationId="{DE1E9D49-D46B-CE58-2B78-0EB4665893A0}"/>
          </ac:spMkLst>
        </pc:spChg>
        <pc:spChg chg="del">
          <ac:chgData name="Faith Development" userId="b72886d0-e571-4957-be35-0be252eb5aba" providerId="ADAL" clId="{0E62CA88-AB66-4521-A992-FE91F6F8802F}" dt="2024-03-08T11:23:45.177" v="7" actId="478"/>
          <ac:spMkLst>
            <pc:docMk/>
            <pc:sldMk cId="4202248452" sldId="285"/>
            <ac:spMk id="6" creationId="{23CB8F86-81CA-5D9D-D144-2223812EFEAF}"/>
          </ac:spMkLst>
        </pc:spChg>
        <pc:spChg chg="add del mod">
          <ac:chgData name="Faith Development" userId="b72886d0-e571-4957-be35-0be252eb5aba" providerId="ADAL" clId="{0E62CA88-AB66-4521-A992-FE91F6F8802F}" dt="2024-03-08T11:23:48.720" v="8" actId="478"/>
          <ac:spMkLst>
            <pc:docMk/>
            <pc:sldMk cId="4202248452" sldId="285"/>
            <ac:spMk id="8" creationId="{2D41D436-B36F-E033-A328-947AD3E896C0}"/>
          </ac:spMkLst>
        </pc:spChg>
        <pc:picChg chg="del">
          <ac:chgData name="Faith Development" userId="b72886d0-e571-4957-be35-0be252eb5aba" providerId="ADAL" clId="{0E62CA88-AB66-4521-A992-FE91F6F8802F}" dt="2024-03-08T11:23:45.177" v="7" actId="478"/>
          <ac:picMkLst>
            <pc:docMk/>
            <pc:sldMk cId="4202248452" sldId="285"/>
            <ac:picMk id="4" creationId="{064A2F61-0FE7-36DB-0C7B-C92DA8EEA294}"/>
          </ac:picMkLst>
        </pc:picChg>
        <pc:picChg chg="add mod">
          <ac:chgData name="Faith Development" userId="b72886d0-e571-4957-be35-0be252eb5aba" providerId="ADAL" clId="{0E62CA88-AB66-4521-A992-FE91F6F8802F}" dt="2024-03-08T11:24:00.769" v="11" actId="962"/>
          <ac:picMkLst>
            <pc:docMk/>
            <pc:sldMk cId="4202248452" sldId="285"/>
            <ac:picMk id="10" creationId="{A3121392-5C3C-2808-C65B-0C1BC7F04B6E}"/>
          </ac:picMkLst>
        </pc:picChg>
      </pc:sldChg>
      <pc:sldChg chg="addSp delSp modSp add mod modTransition delAnim modNotesTx">
        <pc:chgData name="Faith Development" userId="b72886d0-e571-4957-be35-0be252eb5aba" providerId="ADAL" clId="{0E62CA88-AB66-4521-A992-FE91F6F8802F}" dt="2024-03-08T11:53:49.476" v="71"/>
        <pc:sldMkLst>
          <pc:docMk/>
          <pc:sldMk cId="2872496696" sldId="286"/>
        </pc:sldMkLst>
        <pc:spChg chg="del">
          <ac:chgData name="Faith Development" userId="b72886d0-e571-4957-be35-0be252eb5aba" providerId="ADAL" clId="{0E62CA88-AB66-4521-A992-FE91F6F8802F}" dt="2024-03-08T11:31:25.143" v="27" actId="478"/>
          <ac:spMkLst>
            <pc:docMk/>
            <pc:sldMk cId="2872496696" sldId="286"/>
            <ac:spMk id="2" creationId="{CC5DF05E-BF36-3742-7335-C23887CE3E74}"/>
          </ac:spMkLst>
        </pc:spChg>
        <pc:spChg chg="del">
          <ac:chgData name="Faith Development" userId="b72886d0-e571-4957-be35-0be252eb5aba" providerId="ADAL" clId="{0E62CA88-AB66-4521-A992-FE91F6F8802F}" dt="2024-03-08T11:31:25.143" v="27" actId="478"/>
          <ac:spMkLst>
            <pc:docMk/>
            <pc:sldMk cId="2872496696" sldId="286"/>
            <ac:spMk id="3" creationId="{64C916F6-A250-8407-AAE1-F5EA25759597}"/>
          </ac:spMkLst>
        </pc:spChg>
        <pc:spChg chg="del mod">
          <ac:chgData name="Faith Development" userId="b72886d0-e571-4957-be35-0be252eb5aba" providerId="ADAL" clId="{0E62CA88-AB66-4521-A992-FE91F6F8802F}" dt="2024-03-08T11:31:25.143" v="27" actId="478"/>
          <ac:spMkLst>
            <pc:docMk/>
            <pc:sldMk cId="2872496696" sldId="286"/>
            <ac:spMk id="5" creationId="{27922442-177D-46B5-4E3B-D4FDC09DFA40}"/>
          </ac:spMkLst>
        </pc:spChg>
        <pc:spChg chg="add del mod">
          <ac:chgData name="Faith Development" userId="b72886d0-e571-4957-be35-0be252eb5aba" providerId="ADAL" clId="{0E62CA88-AB66-4521-A992-FE91F6F8802F}" dt="2024-03-08T11:31:27.309" v="28" actId="478"/>
          <ac:spMkLst>
            <pc:docMk/>
            <pc:sldMk cId="2872496696" sldId="286"/>
            <ac:spMk id="7" creationId="{B5E5872A-15C6-30E1-C16A-43114C2EC2E4}"/>
          </ac:spMkLst>
        </pc:spChg>
        <pc:spChg chg="del">
          <ac:chgData name="Faith Development" userId="b72886d0-e571-4957-be35-0be252eb5aba" providerId="ADAL" clId="{0E62CA88-AB66-4521-A992-FE91F6F8802F}" dt="2024-03-08T11:31:25.143" v="27" actId="478"/>
          <ac:spMkLst>
            <pc:docMk/>
            <pc:sldMk cId="2872496696" sldId="286"/>
            <ac:spMk id="8" creationId="{C5DBCFD8-03D6-F891-4AA7-A847C294E6B3}"/>
          </ac:spMkLst>
        </pc:spChg>
        <pc:picChg chg="del">
          <ac:chgData name="Faith Development" userId="b72886d0-e571-4957-be35-0be252eb5aba" providerId="ADAL" clId="{0E62CA88-AB66-4521-A992-FE91F6F8802F}" dt="2024-03-08T11:31:25.143" v="27" actId="478"/>
          <ac:picMkLst>
            <pc:docMk/>
            <pc:sldMk cId="2872496696" sldId="286"/>
            <ac:picMk id="4" creationId="{9E74E4F9-B9DE-7782-3F11-86E3579159B8}"/>
          </ac:picMkLst>
        </pc:picChg>
        <pc:picChg chg="add mod">
          <ac:chgData name="Faith Development" userId="b72886d0-e571-4957-be35-0be252eb5aba" providerId="ADAL" clId="{0E62CA88-AB66-4521-A992-FE91F6F8802F}" dt="2024-03-08T11:31:36.081" v="31" actId="962"/>
          <ac:picMkLst>
            <pc:docMk/>
            <pc:sldMk cId="2872496696" sldId="286"/>
            <ac:picMk id="10" creationId="{45C9E3C3-E7AE-4ABC-1D41-08365DE898ED}"/>
          </ac:picMkLst>
        </pc:picChg>
      </pc:sldChg>
      <pc:sldChg chg="modSp add mod modTransition">
        <pc:chgData name="Faith Development" userId="b72886d0-e571-4957-be35-0be252eb5aba" providerId="ADAL" clId="{0E62CA88-AB66-4521-A992-FE91F6F8802F}" dt="2024-03-08T11:53:49.476" v="71"/>
        <pc:sldMkLst>
          <pc:docMk/>
          <pc:sldMk cId="1044318914" sldId="287"/>
        </pc:sldMkLst>
        <pc:spChg chg="mod">
          <ac:chgData name="Faith Development" userId="b72886d0-e571-4957-be35-0be252eb5aba" providerId="ADAL" clId="{0E62CA88-AB66-4521-A992-FE91F6F8802F}" dt="2024-03-08T11:33:14.813" v="61" actId="20577"/>
          <ac:spMkLst>
            <pc:docMk/>
            <pc:sldMk cId="1044318914" sldId="287"/>
            <ac:spMk id="5" creationId="{49942A8E-8AAC-7DDF-1AB1-8838ADECF7C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D5A272-EC1C-B14E-6A0C-1983D11F41E5}"/>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r>
              <a:rPr lang="en-US"/>
              <a:t>Diocese of Cork and Ross</a:t>
            </a:r>
            <a:endParaRPr lang="en-IE"/>
          </a:p>
        </p:txBody>
      </p:sp>
      <p:sp>
        <p:nvSpPr>
          <p:cNvPr id="3" name="Date Placeholder 2">
            <a:extLst>
              <a:ext uri="{FF2B5EF4-FFF2-40B4-BE49-F238E27FC236}">
                <a16:creationId xmlns:a16="http://schemas.microsoft.com/office/drawing/2014/main" id="{B10AA584-567A-0F73-3011-335B7429505B}"/>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73CA204-7B42-403F-AC51-435F0D60FA9D}" type="datetimeFigureOut">
              <a:rPr lang="en-IE" smtClean="0"/>
              <a:t>08/03/2024</a:t>
            </a:fld>
            <a:endParaRPr lang="en-IE"/>
          </a:p>
        </p:txBody>
      </p:sp>
      <p:sp>
        <p:nvSpPr>
          <p:cNvPr id="4" name="Footer Placeholder 3">
            <a:extLst>
              <a:ext uri="{FF2B5EF4-FFF2-40B4-BE49-F238E27FC236}">
                <a16:creationId xmlns:a16="http://schemas.microsoft.com/office/drawing/2014/main" id="{04B24F8D-7AD3-3670-4383-B80D7C62DC86}"/>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9FDB133D-12DD-A16E-B127-3B2724A3FEEC}"/>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2F727292-B0D7-4AED-A936-BAFC4B7D585C}" type="slidenum">
              <a:rPr lang="en-IE" smtClean="0"/>
              <a:t>‹#›</a:t>
            </a:fld>
            <a:endParaRPr lang="en-IE"/>
          </a:p>
        </p:txBody>
      </p:sp>
    </p:spTree>
    <p:extLst>
      <p:ext uri="{BB962C8B-B14F-4D97-AF65-F5344CB8AC3E}">
        <p14:creationId xmlns:p14="http://schemas.microsoft.com/office/powerpoint/2010/main" val="163178481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r>
              <a:rPr lang="en-US"/>
              <a:t>Diocese of Cork and Ross</a:t>
            </a:r>
            <a:endParaRPr lang="en-IE"/>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CBB8B50-A3B0-43C3-9952-82430EF8C8E5}" type="datetimeFigureOut">
              <a:rPr lang="en-IE" smtClean="0"/>
              <a:t>08/03/2024</a:t>
            </a:fld>
            <a:endParaRPr lang="en-IE"/>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IE"/>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IE"/>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21CDEAC-8F22-4260-A6BE-F10FC47986A0}" type="slidenum">
              <a:rPr lang="en-IE" smtClean="0"/>
              <a:t>‹#›</a:t>
            </a:fld>
            <a:endParaRPr lang="en-IE"/>
          </a:p>
        </p:txBody>
      </p:sp>
    </p:spTree>
    <p:extLst>
      <p:ext uri="{BB962C8B-B14F-4D97-AF65-F5344CB8AC3E}">
        <p14:creationId xmlns:p14="http://schemas.microsoft.com/office/powerpoint/2010/main" val="113439186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4</a:t>
            </a:r>
            <a:r>
              <a:rPr lang="en-US" baseline="30000" dirty="0"/>
              <a:t>th</a:t>
            </a:r>
            <a:r>
              <a:rPr lang="en-US" dirty="0"/>
              <a:t> Sunday of Lent is known as Laetare Sunday. Laetare is the Latin word for rejoice, which comes from the Entrance Antiphon at Mass: “Rejoice, Jerusalem, and all who love her. Be joyful, all who were in mourning; exult and be satisfied at her consoling breast.” We are encouraged to rejoice, be joyful, and exult, but is it wrong to be joyful when there is so much suffering today?</a:t>
            </a:r>
            <a:endParaRPr lang="en-IE" dirty="0"/>
          </a:p>
        </p:txBody>
      </p:sp>
      <p:sp>
        <p:nvSpPr>
          <p:cNvPr id="4" name="Header Placeholder 3"/>
          <p:cNvSpPr>
            <a:spLocks noGrp="1"/>
          </p:cNvSpPr>
          <p:nvPr>
            <p:ph type="hdr" sz="quarter"/>
          </p:nvPr>
        </p:nvSpPr>
        <p:spPr/>
        <p:txBody>
          <a:bodyPr/>
          <a:lstStyle/>
          <a:p>
            <a:r>
              <a:rPr lang="en-US"/>
              <a:t>Diocese of Cork and Ross</a:t>
            </a:r>
            <a:endParaRPr lang="en-IE"/>
          </a:p>
        </p:txBody>
      </p:sp>
      <p:sp>
        <p:nvSpPr>
          <p:cNvPr id="5" name="Slide Number Placeholder 4"/>
          <p:cNvSpPr>
            <a:spLocks noGrp="1"/>
          </p:cNvSpPr>
          <p:nvPr>
            <p:ph type="sldNum" sz="quarter" idx="5"/>
          </p:nvPr>
        </p:nvSpPr>
        <p:spPr/>
        <p:txBody>
          <a:bodyPr/>
          <a:lstStyle/>
          <a:p>
            <a:fld id="{021CDEAC-8F22-4260-A6BE-F10FC47986A0}" type="slidenum">
              <a:rPr lang="en-IE" smtClean="0"/>
              <a:t>1</a:t>
            </a:fld>
            <a:endParaRPr lang="en-IE"/>
          </a:p>
        </p:txBody>
      </p:sp>
    </p:spTree>
    <p:extLst>
      <p:ext uri="{BB962C8B-B14F-4D97-AF65-F5344CB8AC3E}">
        <p14:creationId xmlns:p14="http://schemas.microsoft.com/office/powerpoint/2010/main" val="4142056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43826-5876-BC19-3179-1B313CF566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092461-A78B-3A45-5DD1-BA703068C5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E53870-9CF9-EF00-CCE3-A417696B0267}"/>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18C0750-8421-3602-66EA-C644FC5B0179}"/>
              </a:ext>
            </a:extLst>
          </p:cNvPr>
          <p:cNvSpPr>
            <a:spLocks noGrp="1"/>
          </p:cNvSpPr>
          <p:nvPr>
            <p:ph type="sldNum" sz="quarter" idx="5"/>
          </p:nvPr>
        </p:nvSpPr>
        <p:spPr/>
        <p:txBody>
          <a:bodyPr/>
          <a:lstStyle/>
          <a:p>
            <a:fld id="{021CDEAC-8F22-4260-A6BE-F10FC47986A0}" type="slidenum">
              <a:rPr lang="en-IE" smtClean="0"/>
              <a:t>10</a:t>
            </a:fld>
            <a:endParaRPr lang="en-IE"/>
          </a:p>
        </p:txBody>
      </p:sp>
      <p:sp>
        <p:nvSpPr>
          <p:cNvPr id="5" name="Header Placeholder 4">
            <a:extLst>
              <a:ext uri="{FF2B5EF4-FFF2-40B4-BE49-F238E27FC236}">
                <a16:creationId xmlns:a16="http://schemas.microsoft.com/office/drawing/2014/main" id="{F9015FB5-DBCB-13ED-ED9E-2BC50DA9C2C5}"/>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2532149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r>
              <a:rPr lang="en-US"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Spend some time reflecting on and sharing your responses to these questions.</a:t>
            </a: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11</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2352196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r>
              <a:rPr lang="en-US"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Spend some time in silent, then pray our prayer together. Bring any other petitions to God as the Spirit prompts you.</a:t>
            </a: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12</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3222527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13</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3403413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We will now continue with a breath awareness activity leading into our prayer time…</a:t>
            </a:r>
          </a:p>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a:lnSpc>
                <a:spcPct val="107000"/>
              </a:lnSpc>
              <a:spcAft>
                <a:spcPts val="800"/>
              </a:spcAft>
            </a:pPr>
            <a:r>
              <a:rPr lang="en-IE" sz="1800" b="1" u="sng"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Breath awareness activity and prayer to the Holy Spirit</a:t>
            </a: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a:lnSpc>
                <a:spcPct val="107000"/>
              </a:lnSpc>
              <a:spcAft>
                <a:spcPts val="800"/>
              </a:spcAft>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Sit comfortably and close your eyes... Take a few moments to simply be…. Notice whatever is being experienced in the moment - sounds, physical sensations, thoughts, feelings - without trying to do anything about it… Continue like this a little while, allowing yourself to settle down…</a:t>
            </a:r>
          </a:p>
          <a:p>
            <a:pPr>
              <a:lnSpc>
                <a:spcPct val="107000"/>
              </a:lnSpc>
              <a:spcAft>
                <a:spcPts val="800"/>
              </a:spcAft>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Bring your attention to your breath. Simply notice your breath as it moves in and out as your body inhales and exhales... Notice how your breath moves in and out automatically, effortlessly… Don’t try to change it in any way... Notice all the details of the experience of breathing - the feeling of the air moving in and out of your nose, the way your body moves as it breathes, etc.</a:t>
            </a:r>
          </a:p>
          <a:p>
            <a:pPr>
              <a:lnSpc>
                <a:spcPct val="107000"/>
              </a:lnSpc>
              <a:spcAft>
                <a:spcPts val="800"/>
              </a:spcAft>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Let all of your experiences - thoughts, emotions, bodily sensations - come and go in the background of your awareness of your breath... Notice how all of your experiences - thoughts, emotions, bodily sensations, awareness of sounds and smells - come automatically and effortlessly like the breath…</a:t>
            </a:r>
          </a:p>
          <a:p>
            <a:pPr>
              <a:lnSpc>
                <a:spcPct val="107000"/>
              </a:lnSpc>
              <a:spcAft>
                <a:spcPts val="800"/>
              </a:spcAft>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Bring your attention to breathing in… as you breathe in invite the Holy Spirit, the Spirit of hope, the Spirit of life, the Spirit of love into yourself… Come, Holy Spirit. Continue to call on the Holy Spirit in the silence of your hearts… God is always present to us… in this time we are inviting ourselves to become more present to Him…</a:t>
            </a:r>
          </a:p>
          <a:p>
            <a:pPr>
              <a:lnSpc>
                <a:spcPct val="107000"/>
              </a:lnSpc>
              <a:spcAft>
                <a:spcPts val="800"/>
              </a:spcAft>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Now we turn our attention to breathing out… what sort of a day have you had so far today… perhaps you have been very busy and this is your first opportunity to sit down… perhaps you have left so many chores and things to do behind you… we bring with us all our hopes and dreams, our worries and cares, and hand them over to our Heavenly Father confident that He loves us and holds us tenderly in His hands…</a:t>
            </a:r>
          </a:p>
          <a:p>
            <a:pPr>
              <a:lnSpc>
                <a:spcPct val="107000"/>
              </a:lnSpc>
              <a:spcAft>
                <a:spcPts val="800"/>
              </a:spcAft>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As you breathe in… welcome the Holy Spirit… as you breathe out… hand over your life to God who wills the best for you…</a:t>
            </a:r>
          </a:p>
          <a:p>
            <a:pPr>
              <a:lnSpc>
                <a:spcPct val="107000"/>
              </a:lnSpc>
              <a:spcAft>
                <a:spcPts val="800"/>
              </a:spcAft>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Come, Holy Spirit. Teach us, lead us and guide us during this time together. May we come to know God the Father’s love, mercy and compassion in a deeper way, and may we be filled with the hope that comes from knowing Jesus. We make our prayer, through Christ, our Lord. Amen.</a:t>
            </a:r>
          </a:p>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1CDEAC-8F22-4260-A6BE-F10FC47986A0}"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Diocese of Cork and Ross</a:t>
            </a:r>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2411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Someone in the group may wish to read our Scripture piece. Then we will pause for a few moments and invite a second reader to read the same text. Ask if anyone would like to share their thoughts on God’s word. Please pause the video until this section is completed.</a:t>
            </a:r>
          </a:p>
          <a:p>
            <a:pPr marL="342900" lvl="0" indent="-342900">
              <a:lnSpc>
                <a:spcPct val="107000"/>
              </a:lnSpc>
              <a:buFont typeface="Symbol" panose="05050102010706020507" pitchFamily="18" charset="2"/>
              <a:buChar char=""/>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3</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1868305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4</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723557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D75E5-6623-479A-6EFE-0272506B77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FF3DF7-8D19-AF9B-5ADD-5053C90A57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E148EA-3FE5-D336-1606-D632963F3ECC}"/>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5667FBE-3D56-5DEF-49C8-FA00807D2024}"/>
              </a:ext>
            </a:extLst>
          </p:cNvPr>
          <p:cNvSpPr>
            <a:spLocks noGrp="1"/>
          </p:cNvSpPr>
          <p:nvPr>
            <p:ph type="sldNum" sz="quarter" idx="5"/>
          </p:nvPr>
        </p:nvSpPr>
        <p:spPr/>
        <p:txBody>
          <a:bodyPr/>
          <a:lstStyle/>
          <a:p>
            <a:fld id="{021CDEAC-8F22-4260-A6BE-F10FC47986A0}" type="slidenum">
              <a:rPr lang="en-IE" smtClean="0"/>
              <a:t>5</a:t>
            </a:fld>
            <a:endParaRPr lang="en-IE"/>
          </a:p>
        </p:txBody>
      </p:sp>
      <p:sp>
        <p:nvSpPr>
          <p:cNvPr id="5" name="Header Placeholder 4">
            <a:extLst>
              <a:ext uri="{FF2B5EF4-FFF2-40B4-BE49-F238E27FC236}">
                <a16:creationId xmlns:a16="http://schemas.microsoft.com/office/drawing/2014/main" id="{7BD1C0B6-623A-DA1C-5103-FBE5FEBFAFC7}"/>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3644379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8108A-DB2B-6388-DEC5-70468D5663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D2911B-2175-525F-033A-1A621FDF07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AB31CC-C713-6A02-BF61-B099E9ED89A9}"/>
              </a:ext>
            </a:extLst>
          </p:cNvPr>
          <p:cNvSpPr>
            <a:spLocks noGrp="1"/>
          </p:cNvSpPr>
          <p:nvPr>
            <p:ph type="body" idx="1"/>
          </p:nvPr>
        </p:nvSpPr>
        <p:spPr/>
        <p:txBody>
          <a:bodyPr/>
          <a:lstStyle/>
          <a:p>
            <a:r>
              <a:rPr lang="en-US" sz="1800" dirty="0">
                <a:solidFill>
                  <a:srgbClr val="780E57"/>
                </a:solidFill>
                <a:latin typeface="Book Antiqua" panose="02040602050305030304" pitchFamily="18" charset="0"/>
              </a:rPr>
              <a:t>We don’t have to feel joy to be joyful. We can be joyful even when we are suffering, because the joy of a Christian is a “joy in hope.” </a:t>
            </a:r>
          </a:p>
          <a:p>
            <a:r>
              <a:rPr lang="en-US" sz="1800" dirty="0">
                <a:solidFill>
                  <a:srgbClr val="780E57"/>
                </a:solidFill>
                <a:latin typeface="Book Antiqua" panose="02040602050305030304" pitchFamily="18" charset="0"/>
              </a:rPr>
              <a:t>(Pope Francis)</a:t>
            </a:r>
          </a:p>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DE32714-4CD7-7369-0861-E3D8AFDDAFE2}"/>
              </a:ext>
            </a:extLst>
          </p:cNvPr>
          <p:cNvSpPr>
            <a:spLocks noGrp="1"/>
          </p:cNvSpPr>
          <p:nvPr>
            <p:ph type="sldNum" sz="quarter" idx="5"/>
          </p:nvPr>
        </p:nvSpPr>
        <p:spPr/>
        <p:txBody>
          <a:bodyPr/>
          <a:lstStyle/>
          <a:p>
            <a:fld id="{021CDEAC-8F22-4260-A6BE-F10FC47986A0}" type="slidenum">
              <a:rPr lang="en-IE" smtClean="0"/>
              <a:t>6</a:t>
            </a:fld>
            <a:endParaRPr lang="en-IE"/>
          </a:p>
        </p:txBody>
      </p:sp>
      <p:sp>
        <p:nvSpPr>
          <p:cNvPr id="5" name="Header Placeholder 4">
            <a:extLst>
              <a:ext uri="{FF2B5EF4-FFF2-40B4-BE49-F238E27FC236}">
                <a16:creationId xmlns:a16="http://schemas.microsoft.com/office/drawing/2014/main" id="{7409A62A-98FE-A9E7-BAC7-462EA1BCBDCD}"/>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1422804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9958B-ACD2-6E9D-72D2-DEE7D3ACE3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1C137A-1736-CBFC-62BD-FE089A3F8F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F03A6C-E071-C101-3855-A502A8B50423}"/>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800" dirty="0">
                <a:solidFill>
                  <a:srgbClr val="780E57"/>
                </a:solidFill>
                <a:latin typeface="Book Antiqua" panose="02040602050305030304" pitchFamily="18" charset="0"/>
              </a:rPr>
              <a:t>What is Christian hope? It is the gift by which we desire heaven as our happiness, placing our trust in Christ’s promises and relying not on our own strength, but on the grace of the Holy Spirit.</a:t>
            </a:r>
            <a:endParaRPr lang="en-IE" sz="1800" dirty="0">
              <a:solidFill>
                <a:srgbClr val="780E57"/>
              </a:solidFill>
              <a:latin typeface="Book Antiqua" panose="02040602050305030304" pitchFamily="18" charset="0"/>
            </a:endParaRPr>
          </a:p>
          <a:p>
            <a:pPr marL="342900" lvl="0" indent="-342900">
              <a:lnSpc>
                <a:spcPct val="107000"/>
              </a:lnSpc>
              <a:buFont typeface="Symbol" panose="05050102010706020507" pitchFamily="18" charset="2"/>
              <a:buChar char=""/>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83A84B1-BD13-6217-D109-535144EED57B}"/>
              </a:ext>
            </a:extLst>
          </p:cNvPr>
          <p:cNvSpPr>
            <a:spLocks noGrp="1"/>
          </p:cNvSpPr>
          <p:nvPr>
            <p:ph type="sldNum" sz="quarter" idx="5"/>
          </p:nvPr>
        </p:nvSpPr>
        <p:spPr/>
        <p:txBody>
          <a:bodyPr/>
          <a:lstStyle/>
          <a:p>
            <a:fld id="{021CDEAC-8F22-4260-A6BE-F10FC47986A0}" type="slidenum">
              <a:rPr lang="en-IE" smtClean="0"/>
              <a:t>7</a:t>
            </a:fld>
            <a:endParaRPr lang="en-IE"/>
          </a:p>
        </p:txBody>
      </p:sp>
      <p:sp>
        <p:nvSpPr>
          <p:cNvPr id="5" name="Header Placeholder 4">
            <a:extLst>
              <a:ext uri="{FF2B5EF4-FFF2-40B4-BE49-F238E27FC236}">
                <a16:creationId xmlns:a16="http://schemas.microsoft.com/office/drawing/2014/main" id="{AA29A3A9-C4A5-BF45-9405-9EFB6691E4AE}"/>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1345806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8CADA-8339-3F45-3614-5AEB81A0B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B95FA9-0926-C899-2896-A6942945AE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FB4195-A8EF-9242-5D7A-FDF5622DA2EB}"/>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5A714C8-4F4A-486D-C686-B5DD80525853}"/>
              </a:ext>
            </a:extLst>
          </p:cNvPr>
          <p:cNvSpPr>
            <a:spLocks noGrp="1"/>
          </p:cNvSpPr>
          <p:nvPr>
            <p:ph type="sldNum" sz="quarter" idx="5"/>
          </p:nvPr>
        </p:nvSpPr>
        <p:spPr/>
        <p:txBody>
          <a:bodyPr/>
          <a:lstStyle/>
          <a:p>
            <a:fld id="{021CDEAC-8F22-4260-A6BE-F10FC47986A0}" type="slidenum">
              <a:rPr lang="en-IE" smtClean="0"/>
              <a:t>8</a:t>
            </a:fld>
            <a:endParaRPr lang="en-IE"/>
          </a:p>
        </p:txBody>
      </p:sp>
      <p:sp>
        <p:nvSpPr>
          <p:cNvPr id="5" name="Header Placeholder 4">
            <a:extLst>
              <a:ext uri="{FF2B5EF4-FFF2-40B4-BE49-F238E27FC236}">
                <a16:creationId xmlns:a16="http://schemas.microsoft.com/office/drawing/2014/main" id="{06781E4A-8091-D151-109C-C18C0F2D3E44}"/>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3201918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16B4F-2CE0-3894-A5DE-7CB0EABDD2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D95D09-CA30-62F5-0E50-A7C2C52CE2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0765B1-041D-A892-AA80-4149196D511F}"/>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800" dirty="0">
                <a:solidFill>
                  <a:srgbClr val="780E57"/>
                </a:solidFill>
                <a:latin typeface="Book Antiqua" panose="02040602050305030304" pitchFamily="18" charset="0"/>
              </a:rPr>
              <a:t>Life is filled with moments of joy and despair. We all experience times of sadness, however, these words from Jesus remind us that even in times of sorrow, there is an opportunity for transformation and joy.</a:t>
            </a:r>
          </a:p>
          <a:p>
            <a:pPr marL="342900" lvl="0" indent="-342900">
              <a:lnSpc>
                <a:spcPct val="107000"/>
              </a:lnSpc>
              <a:buFont typeface="Symbol" panose="05050102010706020507" pitchFamily="18" charset="2"/>
              <a:buChar char=""/>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EF51469-9A4E-2941-4FD3-E0E2BAC5AECC}"/>
              </a:ext>
            </a:extLst>
          </p:cNvPr>
          <p:cNvSpPr>
            <a:spLocks noGrp="1"/>
          </p:cNvSpPr>
          <p:nvPr>
            <p:ph type="sldNum" sz="quarter" idx="5"/>
          </p:nvPr>
        </p:nvSpPr>
        <p:spPr/>
        <p:txBody>
          <a:bodyPr/>
          <a:lstStyle/>
          <a:p>
            <a:fld id="{021CDEAC-8F22-4260-A6BE-F10FC47986A0}" type="slidenum">
              <a:rPr lang="en-IE" smtClean="0"/>
              <a:t>9</a:t>
            </a:fld>
            <a:endParaRPr lang="en-IE"/>
          </a:p>
        </p:txBody>
      </p:sp>
      <p:sp>
        <p:nvSpPr>
          <p:cNvPr id="5" name="Header Placeholder 4">
            <a:extLst>
              <a:ext uri="{FF2B5EF4-FFF2-40B4-BE49-F238E27FC236}">
                <a16:creationId xmlns:a16="http://schemas.microsoft.com/office/drawing/2014/main" id="{D3B12487-4256-E3C7-57A5-F78989402E0C}"/>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2593522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14CEC-12E4-D737-FFC5-79EE5666DE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C283D345-CCF1-2718-8C17-64AF4FBFAE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DF972161-BCAE-48DA-5351-382F7F7F5212}"/>
              </a:ext>
            </a:extLst>
          </p:cNvPr>
          <p:cNvSpPr>
            <a:spLocks noGrp="1"/>
          </p:cNvSpPr>
          <p:nvPr>
            <p:ph type="dt" sz="half" idx="10"/>
          </p:nvPr>
        </p:nvSpPr>
        <p:spPr/>
        <p:txBody>
          <a:bodyPr/>
          <a:lstStyle/>
          <a:p>
            <a:fld id="{2D154A20-31BB-4786-9FEA-5AB3F9F5E7D2}" type="datetime1">
              <a:rPr lang="en-IE" smtClean="0"/>
              <a:t>08/03/2024</a:t>
            </a:fld>
            <a:endParaRPr lang="en-IE"/>
          </a:p>
        </p:txBody>
      </p:sp>
      <p:sp>
        <p:nvSpPr>
          <p:cNvPr id="5" name="Footer Placeholder 4">
            <a:extLst>
              <a:ext uri="{FF2B5EF4-FFF2-40B4-BE49-F238E27FC236}">
                <a16:creationId xmlns:a16="http://schemas.microsoft.com/office/drawing/2014/main" id="{373A767D-161D-EFA2-63FE-47B7D4E56FE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A2B6BC4-5BA9-F0A3-B9F0-E60B7D3414A8}"/>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25684117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DA2E9-97CA-C5C4-EA15-A1E8B4771449}"/>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A5FF651-C461-1A88-B742-3F584E26D4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B914B1F-D405-BEE6-55B6-4102BB14B3C1}"/>
              </a:ext>
            </a:extLst>
          </p:cNvPr>
          <p:cNvSpPr>
            <a:spLocks noGrp="1"/>
          </p:cNvSpPr>
          <p:nvPr>
            <p:ph type="dt" sz="half" idx="10"/>
          </p:nvPr>
        </p:nvSpPr>
        <p:spPr/>
        <p:txBody>
          <a:bodyPr/>
          <a:lstStyle/>
          <a:p>
            <a:fld id="{0CB0E056-B70D-42DA-8C80-512A365306AB}" type="datetime1">
              <a:rPr lang="en-IE" smtClean="0"/>
              <a:t>08/03/2024</a:t>
            </a:fld>
            <a:endParaRPr lang="en-IE"/>
          </a:p>
        </p:txBody>
      </p:sp>
      <p:sp>
        <p:nvSpPr>
          <p:cNvPr id="5" name="Footer Placeholder 4">
            <a:extLst>
              <a:ext uri="{FF2B5EF4-FFF2-40B4-BE49-F238E27FC236}">
                <a16:creationId xmlns:a16="http://schemas.microsoft.com/office/drawing/2014/main" id="{1D095F41-03CC-19F6-05C1-51E5E6C4CAC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C161E58-5CF1-7FDF-F647-A099F60E902D}"/>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26524404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8B2444-B8D9-32C9-B4DA-3A73977CF9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04509CA-A463-DD6F-91C7-F03411063A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2391D76-815B-E1DB-6ACA-9D9CBBBDFED4}"/>
              </a:ext>
            </a:extLst>
          </p:cNvPr>
          <p:cNvSpPr>
            <a:spLocks noGrp="1"/>
          </p:cNvSpPr>
          <p:nvPr>
            <p:ph type="dt" sz="half" idx="10"/>
          </p:nvPr>
        </p:nvSpPr>
        <p:spPr/>
        <p:txBody>
          <a:bodyPr/>
          <a:lstStyle/>
          <a:p>
            <a:fld id="{A78FC0EA-CFA6-47A9-A0FC-E459CE56141D}" type="datetime1">
              <a:rPr lang="en-IE" smtClean="0"/>
              <a:t>08/03/2024</a:t>
            </a:fld>
            <a:endParaRPr lang="en-IE"/>
          </a:p>
        </p:txBody>
      </p:sp>
      <p:sp>
        <p:nvSpPr>
          <p:cNvPr id="5" name="Footer Placeholder 4">
            <a:extLst>
              <a:ext uri="{FF2B5EF4-FFF2-40B4-BE49-F238E27FC236}">
                <a16:creationId xmlns:a16="http://schemas.microsoft.com/office/drawing/2014/main" id="{28DB645E-416D-30D0-7F1C-01C1E6C1674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790892B-6A64-5E8F-A5E3-532DA1C60523}"/>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7196819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507EA-E2A0-1084-7543-9A03B5E21B18}"/>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E516BC4-5255-91D4-E7DC-A176F0B378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ABEC04E-BE9C-05BA-865F-DD355D92DA98}"/>
              </a:ext>
            </a:extLst>
          </p:cNvPr>
          <p:cNvSpPr>
            <a:spLocks noGrp="1"/>
          </p:cNvSpPr>
          <p:nvPr>
            <p:ph type="dt" sz="half" idx="10"/>
          </p:nvPr>
        </p:nvSpPr>
        <p:spPr/>
        <p:txBody>
          <a:bodyPr/>
          <a:lstStyle/>
          <a:p>
            <a:fld id="{A3EE6200-AA8C-4E91-B318-A47767CA5C51}" type="datetime1">
              <a:rPr lang="en-IE" smtClean="0"/>
              <a:t>08/03/2024</a:t>
            </a:fld>
            <a:endParaRPr lang="en-IE"/>
          </a:p>
        </p:txBody>
      </p:sp>
      <p:sp>
        <p:nvSpPr>
          <p:cNvPr id="5" name="Footer Placeholder 4">
            <a:extLst>
              <a:ext uri="{FF2B5EF4-FFF2-40B4-BE49-F238E27FC236}">
                <a16:creationId xmlns:a16="http://schemas.microsoft.com/office/drawing/2014/main" id="{8746CBC6-444B-704A-99D9-F0C531E4194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92BCC79-A977-AC4E-055C-2AD20EF8A48D}"/>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13742518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02A2D-AE71-5465-05F9-DFC2E30A7A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4AE4742F-BEC0-F452-E6CB-382A35B7F5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4E72A5-B3E0-9BF2-06E2-A3CD4B811DB5}"/>
              </a:ext>
            </a:extLst>
          </p:cNvPr>
          <p:cNvSpPr>
            <a:spLocks noGrp="1"/>
          </p:cNvSpPr>
          <p:nvPr>
            <p:ph type="dt" sz="half" idx="10"/>
          </p:nvPr>
        </p:nvSpPr>
        <p:spPr/>
        <p:txBody>
          <a:bodyPr/>
          <a:lstStyle/>
          <a:p>
            <a:fld id="{CE4CAAE5-B9AD-4E9C-BADD-E621BC722910}" type="datetime1">
              <a:rPr lang="en-IE" smtClean="0"/>
              <a:t>08/03/2024</a:t>
            </a:fld>
            <a:endParaRPr lang="en-IE"/>
          </a:p>
        </p:txBody>
      </p:sp>
      <p:sp>
        <p:nvSpPr>
          <p:cNvPr id="5" name="Footer Placeholder 4">
            <a:extLst>
              <a:ext uri="{FF2B5EF4-FFF2-40B4-BE49-F238E27FC236}">
                <a16:creationId xmlns:a16="http://schemas.microsoft.com/office/drawing/2014/main" id="{17F304DD-6E71-9A9E-D264-51EB7CC3F27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440C8C7-6E1F-17B3-814B-9E2F71398915}"/>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30785630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87E70-E93C-CB1F-5740-BCD0930179D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A09985E6-631C-A54E-C762-68140130D4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0D12C37-31D8-0786-F399-1D815B716E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4640F6A9-C981-0173-0775-58CB05C9E281}"/>
              </a:ext>
            </a:extLst>
          </p:cNvPr>
          <p:cNvSpPr>
            <a:spLocks noGrp="1"/>
          </p:cNvSpPr>
          <p:nvPr>
            <p:ph type="dt" sz="half" idx="10"/>
          </p:nvPr>
        </p:nvSpPr>
        <p:spPr/>
        <p:txBody>
          <a:bodyPr/>
          <a:lstStyle/>
          <a:p>
            <a:fld id="{A8A0335B-1422-4045-9D78-B52ABA183CBE}" type="datetime1">
              <a:rPr lang="en-IE" smtClean="0"/>
              <a:t>08/03/2024</a:t>
            </a:fld>
            <a:endParaRPr lang="en-IE"/>
          </a:p>
        </p:txBody>
      </p:sp>
      <p:sp>
        <p:nvSpPr>
          <p:cNvPr id="6" name="Footer Placeholder 5">
            <a:extLst>
              <a:ext uri="{FF2B5EF4-FFF2-40B4-BE49-F238E27FC236}">
                <a16:creationId xmlns:a16="http://schemas.microsoft.com/office/drawing/2014/main" id="{62076E68-74D1-BD99-887E-CCDBEA9185F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3B835D8-4516-1065-77A2-61FB96E187BA}"/>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32201847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3F754-D78C-F27D-D943-D0C11C9A1A80}"/>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B053C88-A3CE-A59C-3827-5E0DA5E5D2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4488B5-0D32-27C8-58A5-33845B02BE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DD399B16-24E0-CF3D-1F3A-7B0E2CCC35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98848D-2CE9-46CC-385A-022D16BE24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A351A13E-48D1-E34A-FB52-0506D7555CE3}"/>
              </a:ext>
            </a:extLst>
          </p:cNvPr>
          <p:cNvSpPr>
            <a:spLocks noGrp="1"/>
          </p:cNvSpPr>
          <p:nvPr>
            <p:ph type="dt" sz="half" idx="10"/>
          </p:nvPr>
        </p:nvSpPr>
        <p:spPr/>
        <p:txBody>
          <a:bodyPr/>
          <a:lstStyle/>
          <a:p>
            <a:fld id="{8AED9617-55CE-4DCB-9971-2C91D8F7C6E4}" type="datetime1">
              <a:rPr lang="en-IE" smtClean="0"/>
              <a:t>08/03/2024</a:t>
            </a:fld>
            <a:endParaRPr lang="en-IE"/>
          </a:p>
        </p:txBody>
      </p:sp>
      <p:sp>
        <p:nvSpPr>
          <p:cNvPr id="8" name="Footer Placeholder 7">
            <a:extLst>
              <a:ext uri="{FF2B5EF4-FFF2-40B4-BE49-F238E27FC236}">
                <a16:creationId xmlns:a16="http://schemas.microsoft.com/office/drawing/2014/main" id="{A5263288-ECF8-1DDC-4379-1B985FD9592A}"/>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5CAF3ABC-0627-C6FD-B2B6-98FDC5359EF5}"/>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482990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7D83C-5847-D7A7-33C2-759D292EC5CE}"/>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F61C3815-8841-0727-E0C2-F6CD65CA4DAC}"/>
              </a:ext>
            </a:extLst>
          </p:cNvPr>
          <p:cNvSpPr>
            <a:spLocks noGrp="1"/>
          </p:cNvSpPr>
          <p:nvPr>
            <p:ph type="dt" sz="half" idx="10"/>
          </p:nvPr>
        </p:nvSpPr>
        <p:spPr/>
        <p:txBody>
          <a:bodyPr/>
          <a:lstStyle/>
          <a:p>
            <a:fld id="{A3A2ABD5-1EF3-40B9-9181-7E78E97A5FED}" type="datetime1">
              <a:rPr lang="en-IE" smtClean="0"/>
              <a:t>08/03/2024</a:t>
            </a:fld>
            <a:endParaRPr lang="en-IE"/>
          </a:p>
        </p:txBody>
      </p:sp>
      <p:sp>
        <p:nvSpPr>
          <p:cNvPr id="4" name="Footer Placeholder 3">
            <a:extLst>
              <a:ext uri="{FF2B5EF4-FFF2-40B4-BE49-F238E27FC236}">
                <a16:creationId xmlns:a16="http://schemas.microsoft.com/office/drawing/2014/main" id="{A13C49B4-2C34-18E0-219E-8816B64D8D76}"/>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02AC1586-09F0-94C3-9B9B-794256F39529}"/>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32259491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4AC1A0-336B-36D9-377C-7EF7A265DBCB}"/>
              </a:ext>
            </a:extLst>
          </p:cNvPr>
          <p:cNvSpPr>
            <a:spLocks noGrp="1"/>
          </p:cNvSpPr>
          <p:nvPr>
            <p:ph type="dt" sz="half" idx="10"/>
          </p:nvPr>
        </p:nvSpPr>
        <p:spPr/>
        <p:txBody>
          <a:bodyPr/>
          <a:lstStyle/>
          <a:p>
            <a:fld id="{7240F23B-4895-470D-B20D-FAB5532C8561}" type="datetime1">
              <a:rPr lang="en-IE" smtClean="0"/>
              <a:t>08/03/2024</a:t>
            </a:fld>
            <a:endParaRPr lang="en-IE"/>
          </a:p>
        </p:txBody>
      </p:sp>
      <p:sp>
        <p:nvSpPr>
          <p:cNvPr id="3" name="Footer Placeholder 2">
            <a:extLst>
              <a:ext uri="{FF2B5EF4-FFF2-40B4-BE49-F238E27FC236}">
                <a16:creationId xmlns:a16="http://schemas.microsoft.com/office/drawing/2014/main" id="{C79371DB-9DA9-1761-B665-27E56CE8E2A3}"/>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CACC53C9-8DF7-0781-7247-2D9F8AACD881}"/>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22292913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BF5A5-28A1-4E1F-E7FA-A0FA567891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499CBAD1-E6CE-C027-FE39-9EC852DB69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90A57226-B04A-E84C-C593-0F1E1DA943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868133-B952-6EA6-1E77-31E82A63A407}"/>
              </a:ext>
            </a:extLst>
          </p:cNvPr>
          <p:cNvSpPr>
            <a:spLocks noGrp="1"/>
          </p:cNvSpPr>
          <p:nvPr>
            <p:ph type="dt" sz="half" idx="10"/>
          </p:nvPr>
        </p:nvSpPr>
        <p:spPr/>
        <p:txBody>
          <a:bodyPr/>
          <a:lstStyle/>
          <a:p>
            <a:fld id="{0C4D94B7-6ADD-4BFA-A4B8-9DA16CE0C994}" type="datetime1">
              <a:rPr lang="en-IE" smtClean="0"/>
              <a:t>08/03/2024</a:t>
            </a:fld>
            <a:endParaRPr lang="en-IE"/>
          </a:p>
        </p:txBody>
      </p:sp>
      <p:sp>
        <p:nvSpPr>
          <p:cNvPr id="6" name="Footer Placeholder 5">
            <a:extLst>
              <a:ext uri="{FF2B5EF4-FFF2-40B4-BE49-F238E27FC236}">
                <a16:creationId xmlns:a16="http://schemas.microsoft.com/office/drawing/2014/main" id="{E9E33809-C479-3C32-7EBA-535535EBBEC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A6D5DC92-C4B7-37E1-EC95-A98B77298984}"/>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24617038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AA90C-B89E-EFDA-0AC0-51EF06CD60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E30F5067-D383-B706-4EC6-BDB58B9B47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45972935-8D3C-D9B5-6804-81AF96A724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2D513-B86E-ED45-484E-6B85BA4EC666}"/>
              </a:ext>
            </a:extLst>
          </p:cNvPr>
          <p:cNvSpPr>
            <a:spLocks noGrp="1"/>
          </p:cNvSpPr>
          <p:nvPr>
            <p:ph type="dt" sz="half" idx="10"/>
          </p:nvPr>
        </p:nvSpPr>
        <p:spPr/>
        <p:txBody>
          <a:bodyPr/>
          <a:lstStyle/>
          <a:p>
            <a:fld id="{EB11F71E-1A19-43E8-800B-89F744B96A83}" type="datetime1">
              <a:rPr lang="en-IE" smtClean="0"/>
              <a:t>08/03/2024</a:t>
            </a:fld>
            <a:endParaRPr lang="en-IE"/>
          </a:p>
        </p:txBody>
      </p:sp>
      <p:sp>
        <p:nvSpPr>
          <p:cNvPr id="6" name="Footer Placeholder 5">
            <a:extLst>
              <a:ext uri="{FF2B5EF4-FFF2-40B4-BE49-F238E27FC236}">
                <a16:creationId xmlns:a16="http://schemas.microsoft.com/office/drawing/2014/main" id="{F39B22F5-D846-6C4B-4549-08E92D15F06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3331238-324E-8AEF-9D93-C8B54D664B0A}"/>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37604378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258715-E04D-927D-2516-118C7DB459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AC48B05-05FB-0E78-A119-681E0231E3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4B4D97C-88AB-20BB-BDBE-CD257ACB54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F1544-6432-472D-8596-7345C032741F}" type="datetime1">
              <a:rPr lang="en-IE" smtClean="0"/>
              <a:t>08/03/2024</a:t>
            </a:fld>
            <a:endParaRPr lang="en-IE"/>
          </a:p>
        </p:txBody>
      </p:sp>
      <p:sp>
        <p:nvSpPr>
          <p:cNvPr id="5" name="Footer Placeholder 4">
            <a:extLst>
              <a:ext uri="{FF2B5EF4-FFF2-40B4-BE49-F238E27FC236}">
                <a16:creationId xmlns:a16="http://schemas.microsoft.com/office/drawing/2014/main" id="{DB8BD3FC-BF2B-7BC4-E6FF-2D4039A890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3E08C3A3-3DA5-30D8-57F7-C7AAA1ED14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B5F4A6-604D-4269-B2EE-7F948279E5B4}" type="slidenum">
              <a:rPr lang="en-IE" smtClean="0"/>
              <a:t>‹#›</a:t>
            </a:fld>
            <a:endParaRPr lang="en-IE"/>
          </a:p>
        </p:txBody>
      </p:sp>
    </p:spTree>
    <p:extLst>
      <p:ext uri="{BB962C8B-B14F-4D97-AF65-F5344CB8AC3E}">
        <p14:creationId xmlns:p14="http://schemas.microsoft.com/office/powerpoint/2010/main" val="2561052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1.xml"/><Relationship Id="rId7" Type="http://schemas.openxmlformats.org/officeDocument/2006/relationships/image" Target="../media/image18.sv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3.xml"/><Relationship Id="rId7" Type="http://schemas.openxmlformats.org/officeDocument/2006/relationships/image" Target="../media/image25.sv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sv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643A7A40-1AE6-4218-A8E0-8248174A5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D8AB40A-4374-4897-B5EE-9F8913476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87B5DF63-A931-1C92-0134-CCE557DE5BC3}"/>
              </a:ext>
            </a:extLst>
          </p:cNvPr>
          <p:cNvSpPr>
            <a:spLocks noGrp="1"/>
          </p:cNvSpPr>
          <p:nvPr>
            <p:ph type="subTitle" idx="1"/>
          </p:nvPr>
        </p:nvSpPr>
        <p:spPr>
          <a:xfrm>
            <a:off x="675908" y="4658478"/>
            <a:ext cx="11054881" cy="1685814"/>
          </a:xfrm>
        </p:spPr>
        <p:txBody>
          <a:bodyPr anchor="t">
            <a:normAutofit lnSpcReduction="10000"/>
          </a:bodyPr>
          <a:lstStyle/>
          <a:p>
            <a:r>
              <a:rPr lang="en-IE" sz="3600" b="1" dirty="0">
                <a:solidFill>
                  <a:srgbClr val="780E57"/>
                </a:solidFill>
                <a:latin typeface="Book Antiqua" panose="02040602050305030304" pitchFamily="18" charset="0"/>
              </a:rPr>
              <a:t>Session 5 – 4</a:t>
            </a:r>
            <a:r>
              <a:rPr lang="en-IE" sz="3600" b="1" baseline="30000" dirty="0">
                <a:solidFill>
                  <a:srgbClr val="780E57"/>
                </a:solidFill>
                <a:latin typeface="Book Antiqua" panose="02040602050305030304" pitchFamily="18" charset="0"/>
              </a:rPr>
              <a:t>th</a:t>
            </a:r>
            <a:r>
              <a:rPr lang="en-IE" sz="3600" b="1" dirty="0">
                <a:solidFill>
                  <a:srgbClr val="780E57"/>
                </a:solidFill>
                <a:latin typeface="Book Antiqua" panose="02040602050305030304" pitchFamily="18" charset="0"/>
              </a:rPr>
              <a:t> Week of Lent</a:t>
            </a:r>
          </a:p>
          <a:p>
            <a:r>
              <a:rPr lang="en-IE" sz="3600" b="1" dirty="0">
                <a:solidFill>
                  <a:srgbClr val="780E57"/>
                </a:solidFill>
                <a:latin typeface="Book Antiqua" panose="02040602050305030304" pitchFamily="18" charset="0"/>
              </a:rPr>
              <a:t>Is it wrong to be joyful when there is so much suffering today?</a:t>
            </a:r>
          </a:p>
        </p:txBody>
      </p:sp>
      <p:grpSp>
        <p:nvGrpSpPr>
          <p:cNvPr id="41" name="Group 40">
            <a:extLst>
              <a:ext uri="{FF2B5EF4-FFF2-40B4-BE49-F238E27FC236}">
                <a16:creationId xmlns:a16="http://schemas.microsoft.com/office/drawing/2014/main" id="{2783379C-045E-4010-ABDC-A270A0AA1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1" y="170308"/>
            <a:ext cx="2514948" cy="2174333"/>
            <a:chOff x="-305" y="-4155"/>
            <a:chExt cx="2514948" cy="2174333"/>
          </a:xfrm>
        </p:grpSpPr>
        <p:sp>
          <p:nvSpPr>
            <p:cNvPr id="29" name="Freeform: Shape 28">
              <a:extLst>
                <a:ext uri="{FF2B5EF4-FFF2-40B4-BE49-F238E27FC236}">
                  <a16:creationId xmlns:a16="http://schemas.microsoft.com/office/drawing/2014/main" id="{0B0AB1BF-11AE-4CFF-85EC-E51DBD316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526548A0-953E-4FBA-97A5-592ACAF42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84FA27B-CD1F-421B-BB4F-B141F02FF4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4" name="Freeform: Shape 43">
              <a:extLst>
                <a:ext uri="{FF2B5EF4-FFF2-40B4-BE49-F238E27FC236}">
                  <a16:creationId xmlns:a16="http://schemas.microsoft.com/office/drawing/2014/main" id="{3CDBD6AB-1AC7-4807-9C34-01139BB7C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F5FDDF18-F156-4D2D-82C6-F55008E338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3" y="4560734"/>
            <a:ext cx="3061446" cy="2297265"/>
            <a:chOff x="-305" y="-1"/>
            <a:chExt cx="3832880" cy="2876136"/>
          </a:xfrm>
        </p:grpSpPr>
        <p:sp>
          <p:nvSpPr>
            <p:cNvPr id="45" name="Freeform: Shape 44">
              <a:extLst>
                <a:ext uri="{FF2B5EF4-FFF2-40B4-BE49-F238E27FC236}">
                  <a16:creationId xmlns:a16="http://schemas.microsoft.com/office/drawing/2014/main" id="{3822C29E-FFDD-45BC-A286-9C00C8E2D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9E2381D-1763-4D42-A3A2-B2345DD35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D2A622D5-9532-4E0C-B9A8-DAEDD4646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C0ABE88-5ADF-4A31-8505-78968DBB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Subtitle 4">
            <a:extLst>
              <a:ext uri="{FF2B5EF4-FFF2-40B4-BE49-F238E27FC236}">
                <a16:creationId xmlns:a16="http://schemas.microsoft.com/office/drawing/2014/main" id="{1355F22C-DCD2-0F3B-3B3E-9265649A93DE}"/>
              </a:ext>
            </a:extLst>
          </p:cNvPr>
          <p:cNvSpPr txBox="1">
            <a:spLocks/>
          </p:cNvSpPr>
          <p:nvPr/>
        </p:nvSpPr>
        <p:spPr>
          <a:xfrm>
            <a:off x="0" y="6424245"/>
            <a:ext cx="12192000" cy="4337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dirty="0">
                <a:solidFill>
                  <a:srgbClr val="780E57"/>
                </a:solidFill>
                <a:latin typeface="Book Antiqua" panose="02040602050305030304" pitchFamily="18" charset="0"/>
              </a:rPr>
              <a:t>DIOCESE OF CORK &amp; ROSS                                                                                                                                         Lent 2024</a:t>
            </a:r>
          </a:p>
        </p:txBody>
      </p:sp>
      <p:sp>
        <p:nvSpPr>
          <p:cNvPr id="6" name="Title 3">
            <a:extLst>
              <a:ext uri="{FF2B5EF4-FFF2-40B4-BE49-F238E27FC236}">
                <a16:creationId xmlns:a16="http://schemas.microsoft.com/office/drawing/2014/main" id="{E150F997-AD65-26F8-EFCD-BD396B9D4D5B}"/>
              </a:ext>
            </a:extLst>
          </p:cNvPr>
          <p:cNvSpPr>
            <a:spLocks noGrp="1"/>
          </p:cNvSpPr>
          <p:nvPr>
            <p:ph type="ctrTitle"/>
          </p:nvPr>
        </p:nvSpPr>
        <p:spPr>
          <a:xfrm>
            <a:off x="5991173" y="1047376"/>
            <a:ext cx="5524919" cy="2872124"/>
          </a:xfrm>
        </p:spPr>
        <p:txBody>
          <a:bodyPr anchor="b">
            <a:normAutofit/>
          </a:bodyPr>
          <a:lstStyle/>
          <a:p>
            <a:r>
              <a:rPr lang="en-IE" b="1" dirty="0">
                <a:solidFill>
                  <a:srgbClr val="780E57"/>
                </a:solidFill>
                <a:latin typeface="Book Antiqua" panose="02040602050305030304" pitchFamily="18" charset="0"/>
              </a:rPr>
              <a:t>Finding hope in a hopeless world</a:t>
            </a:r>
          </a:p>
        </p:txBody>
      </p:sp>
      <p:pic>
        <p:nvPicPr>
          <p:cNvPr id="7" name="Picture 6" descr="A person holding a word above a body of water&#10;&#10;Description automatically generated">
            <a:extLst>
              <a:ext uri="{FF2B5EF4-FFF2-40B4-BE49-F238E27FC236}">
                <a16:creationId xmlns:a16="http://schemas.microsoft.com/office/drawing/2014/main" id="{4D8FBDA9-3CA2-C364-22DB-5DCB3FD402F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75908" y="673691"/>
            <a:ext cx="4575065" cy="3619495"/>
          </a:xfrm>
          <a:prstGeom prst="rect">
            <a:avLst/>
          </a:prstGeom>
          <a:ln>
            <a:solidFill>
              <a:srgbClr val="741558"/>
            </a:solidFill>
          </a:ln>
        </p:spPr>
      </p:pic>
    </p:spTree>
    <p:extLst>
      <p:ext uri="{BB962C8B-B14F-4D97-AF65-F5344CB8AC3E}">
        <p14:creationId xmlns:p14="http://schemas.microsoft.com/office/powerpoint/2010/main" val="15279837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89D59C1-FB6D-B5D0-9D08-C463E50A3C0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C9FB015-2998-83F9-EB16-C0EA65D10B19}"/>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itle 5">
            <a:extLst>
              <a:ext uri="{FF2B5EF4-FFF2-40B4-BE49-F238E27FC236}">
                <a16:creationId xmlns:a16="http://schemas.microsoft.com/office/drawing/2014/main" id="{49942A8E-8AAC-7DDF-1AB1-8838ADECF7CC}"/>
              </a:ext>
            </a:extLst>
          </p:cNvPr>
          <p:cNvSpPr txBox="1">
            <a:spLocks/>
          </p:cNvSpPr>
          <p:nvPr/>
        </p:nvSpPr>
        <p:spPr>
          <a:xfrm>
            <a:off x="483574" y="1549563"/>
            <a:ext cx="11224846" cy="41725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780E57"/>
                </a:solidFill>
                <a:latin typeface="Book Antiqua" panose="02040602050305030304" pitchFamily="18" charset="0"/>
              </a:rPr>
              <a:t>When our life on earth is ended, we hope we will hear these words: “Well done, good and faithful servant; you have been faithful over a little, I will set you over much; enter into the joy of your master.” (Matthew 25:23)</a:t>
            </a:r>
            <a:endParaRPr lang="en-IE" sz="2800" dirty="0">
              <a:solidFill>
                <a:srgbClr val="780E57"/>
              </a:solidFill>
              <a:latin typeface="Book Antiqua" panose="02040602050305030304" pitchFamily="18" charset="0"/>
            </a:endParaRPr>
          </a:p>
        </p:txBody>
      </p:sp>
      <p:sp>
        <p:nvSpPr>
          <p:cNvPr id="2" name="Subtitle 4">
            <a:extLst>
              <a:ext uri="{FF2B5EF4-FFF2-40B4-BE49-F238E27FC236}">
                <a16:creationId xmlns:a16="http://schemas.microsoft.com/office/drawing/2014/main" id="{12E044D0-03AF-C3E3-BFB9-30B819BB1042}"/>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dirty="0">
                <a:solidFill>
                  <a:srgbClr val="780E57"/>
                </a:solidFill>
                <a:latin typeface="Book Antiqua" panose="02040602050305030304" pitchFamily="18" charset="0"/>
              </a:rPr>
              <a:t>DIOCESE OF CORK &amp; ROSS                                                                                                                                         Lent 2024</a:t>
            </a:r>
          </a:p>
        </p:txBody>
      </p:sp>
      <p:sp>
        <p:nvSpPr>
          <p:cNvPr id="8" name="Title 5">
            <a:extLst>
              <a:ext uri="{FF2B5EF4-FFF2-40B4-BE49-F238E27FC236}">
                <a16:creationId xmlns:a16="http://schemas.microsoft.com/office/drawing/2014/main" id="{8D25EE0E-81C4-C937-45FE-E935D1A308C7}"/>
              </a:ext>
            </a:extLst>
          </p:cNvPr>
          <p:cNvSpPr>
            <a:spLocks noGrp="1"/>
          </p:cNvSpPr>
          <p:nvPr>
            <p:ph type="title"/>
          </p:nvPr>
        </p:nvSpPr>
        <p:spPr>
          <a:xfrm>
            <a:off x="0" y="365124"/>
            <a:ext cx="12192000" cy="1325563"/>
          </a:xfrm>
        </p:spPr>
        <p:txBody>
          <a:bodyPr/>
          <a:lstStyle/>
          <a:p>
            <a:pPr algn="ctr"/>
            <a:r>
              <a:rPr lang="en-IE" b="1" dirty="0">
                <a:solidFill>
                  <a:srgbClr val="780E57"/>
                </a:solidFill>
                <a:latin typeface="Book Antiqua" panose="02040602050305030304" pitchFamily="18" charset="0"/>
              </a:rPr>
              <a:t>Finding joy in hope</a:t>
            </a:r>
          </a:p>
        </p:txBody>
      </p:sp>
      <p:pic>
        <p:nvPicPr>
          <p:cNvPr id="4" name="Picture 3" descr="A purple line art of a pause button&#10;&#10;Description automatically generated">
            <a:extLst>
              <a:ext uri="{FF2B5EF4-FFF2-40B4-BE49-F238E27FC236}">
                <a16:creationId xmlns:a16="http://schemas.microsoft.com/office/drawing/2014/main" id="{8A8EDD77-1E28-01E3-80E7-F2EA5FFFBE1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0232567" y="5056688"/>
            <a:ext cx="1354529" cy="1304556"/>
          </a:xfrm>
          <a:prstGeom prst="rect">
            <a:avLst/>
          </a:prstGeom>
        </p:spPr>
      </p:pic>
    </p:spTree>
    <p:custDataLst>
      <p:tags r:id="rId1"/>
    </p:custDataLst>
    <p:extLst>
      <p:ext uri="{BB962C8B-B14F-4D97-AF65-F5344CB8AC3E}">
        <p14:creationId xmlns:p14="http://schemas.microsoft.com/office/powerpoint/2010/main" val="10443189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itle 5">
            <a:extLst>
              <a:ext uri="{FF2B5EF4-FFF2-40B4-BE49-F238E27FC236}">
                <a16:creationId xmlns:a16="http://schemas.microsoft.com/office/drawing/2014/main" id="{726C21BE-B748-D78B-BAE3-03F76AA1C6CD}"/>
              </a:ext>
            </a:extLst>
          </p:cNvPr>
          <p:cNvSpPr txBox="1">
            <a:spLocks/>
          </p:cNvSpPr>
          <p:nvPr/>
        </p:nvSpPr>
        <p:spPr>
          <a:xfrm>
            <a:off x="0" y="1915972"/>
            <a:ext cx="10493829" cy="28966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780E57"/>
                </a:solidFill>
                <a:latin typeface="Book Antiqua" panose="02040602050305030304" pitchFamily="18" charset="0"/>
              </a:rPr>
              <a:t>Who supports you in your darkest of times?</a:t>
            </a:r>
          </a:p>
          <a:p>
            <a:pPr algn="ctr"/>
            <a:endParaRPr lang="en-US" sz="2800" dirty="0">
              <a:solidFill>
                <a:srgbClr val="780E57"/>
              </a:solidFill>
              <a:latin typeface="Book Antiqua" panose="02040602050305030304" pitchFamily="18" charset="0"/>
            </a:endParaRPr>
          </a:p>
          <a:p>
            <a:pPr algn="ctr"/>
            <a:r>
              <a:rPr lang="en-US" sz="2800" dirty="0">
                <a:solidFill>
                  <a:srgbClr val="780E57"/>
                </a:solidFill>
                <a:latin typeface="Book Antiqua" panose="02040602050305030304" pitchFamily="18" charset="0"/>
              </a:rPr>
              <a:t>Have you ever experienced joy in the midst of suffering?</a:t>
            </a:r>
          </a:p>
          <a:p>
            <a:pPr algn="ctr"/>
            <a:endParaRPr lang="en-US" sz="2800" dirty="0">
              <a:solidFill>
                <a:srgbClr val="780E57"/>
              </a:solidFill>
              <a:latin typeface="Book Antiqua" panose="02040602050305030304" pitchFamily="18" charset="0"/>
            </a:endParaRPr>
          </a:p>
          <a:p>
            <a:pPr algn="ctr"/>
            <a:r>
              <a:rPr lang="en-US" sz="2800" dirty="0">
                <a:solidFill>
                  <a:srgbClr val="780E57"/>
                </a:solidFill>
                <a:latin typeface="Book Antiqua" panose="02040602050305030304" pitchFamily="18" charset="0"/>
              </a:rPr>
              <a:t>Do you allow Jesus to walk with you and carry you?</a:t>
            </a:r>
            <a:endParaRPr lang="en-IE" sz="2800" dirty="0">
              <a:solidFill>
                <a:srgbClr val="780E57"/>
              </a:solidFill>
              <a:latin typeface="Book Antiqua" panose="02040602050305030304" pitchFamily="18" charset="0"/>
            </a:endParaRPr>
          </a:p>
        </p:txBody>
      </p:sp>
      <p:sp>
        <p:nvSpPr>
          <p:cNvPr id="2" name="Subtitle 4">
            <a:extLst>
              <a:ext uri="{FF2B5EF4-FFF2-40B4-BE49-F238E27FC236}">
                <a16:creationId xmlns:a16="http://schemas.microsoft.com/office/drawing/2014/main" id="{B33793A5-16DF-86CC-77C2-2E90A3792896}"/>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dirty="0">
                <a:solidFill>
                  <a:srgbClr val="780E57"/>
                </a:solidFill>
                <a:latin typeface="Book Antiqua" panose="02040602050305030304" pitchFamily="18" charset="0"/>
              </a:rPr>
              <a:t>DIOCESE OF CORK &amp; ROSS                                                                                                                                         Lent 2024</a:t>
            </a:r>
          </a:p>
        </p:txBody>
      </p:sp>
      <p:sp>
        <p:nvSpPr>
          <p:cNvPr id="10" name="Title 5">
            <a:extLst>
              <a:ext uri="{FF2B5EF4-FFF2-40B4-BE49-F238E27FC236}">
                <a16:creationId xmlns:a16="http://schemas.microsoft.com/office/drawing/2014/main" id="{936154D4-95B6-B03F-73F3-72638FA49AB5}"/>
              </a:ext>
            </a:extLst>
          </p:cNvPr>
          <p:cNvSpPr>
            <a:spLocks noGrp="1"/>
          </p:cNvSpPr>
          <p:nvPr>
            <p:ph type="title"/>
          </p:nvPr>
        </p:nvSpPr>
        <p:spPr>
          <a:xfrm>
            <a:off x="0" y="554400"/>
            <a:ext cx="12192000" cy="1325563"/>
          </a:xfrm>
        </p:spPr>
        <p:txBody>
          <a:bodyPr/>
          <a:lstStyle/>
          <a:p>
            <a:pPr algn="ctr"/>
            <a:r>
              <a:rPr lang="en-IE" b="1" dirty="0">
                <a:solidFill>
                  <a:srgbClr val="780E57"/>
                </a:solidFill>
                <a:latin typeface="Book Antiqua" panose="02040602050305030304" pitchFamily="18" charset="0"/>
              </a:rPr>
              <a:t>Reflection</a:t>
            </a:r>
          </a:p>
        </p:txBody>
      </p:sp>
      <p:pic>
        <p:nvPicPr>
          <p:cNvPr id="11" name="Graphic 10">
            <a:extLst>
              <a:ext uri="{FF2B5EF4-FFF2-40B4-BE49-F238E27FC236}">
                <a16:creationId xmlns:a16="http://schemas.microsoft.com/office/drawing/2014/main" id="{BA90A0A6-186D-3A1B-6AEB-F885C77EC0B5}"/>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03330" y="388958"/>
            <a:ext cx="1656446" cy="1656446"/>
          </a:xfrm>
          <a:prstGeom prst="rect">
            <a:avLst/>
          </a:prstGeom>
        </p:spPr>
      </p:pic>
      <p:pic>
        <p:nvPicPr>
          <p:cNvPr id="12" name="Graphic 11">
            <a:extLst>
              <a:ext uri="{FF2B5EF4-FFF2-40B4-BE49-F238E27FC236}">
                <a16:creationId xmlns:a16="http://schemas.microsoft.com/office/drawing/2014/main" id="{8F741A92-7C87-AEBB-2B7F-45D9EE276CFD}"/>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1882" y="474840"/>
            <a:ext cx="1251856" cy="1251856"/>
          </a:xfrm>
          <a:prstGeom prst="rect">
            <a:avLst/>
          </a:prstGeom>
        </p:spPr>
      </p:pic>
      <p:pic>
        <p:nvPicPr>
          <p:cNvPr id="4" name="Picture 3" descr="A purple line art of a pause button&#10;&#10;Description automatically generated">
            <a:extLst>
              <a:ext uri="{FF2B5EF4-FFF2-40B4-BE49-F238E27FC236}">
                <a16:creationId xmlns:a16="http://schemas.microsoft.com/office/drawing/2014/main" id="{20C7FEF4-504C-55DD-D893-EFF78891B40C}"/>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303330" y="2712005"/>
            <a:ext cx="1354529" cy="1304556"/>
          </a:xfrm>
          <a:prstGeom prst="rect">
            <a:avLst/>
          </a:prstGeom>
        </p:spPr>
      </p:pic>
    </p:spTree>
    <p:custDataLst>
      <p:tags r:id="rId1"/>
    </p:custDataLst>
    <p:extLst>
      <p:ext uri="{BB962C8B-B14F-4D97-AF65-F5344CB8AC3E}">
        <p14:creationId xmlns:p14="http://schemas.microsoft.com/office/powerpoint/2010/main" val="29436170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itle 5">
            <a:extLst>
              <a:ext uri="{FF2B5EF4-FFF2-40B4-BE49-F238E27FC236}">
                <a16:creationId xmlns:a16="http://schemas.microsoft.com/office/drawing/2014/main" id="{726C21BE-B748-D78B-BAE3-03F76AA1C6CD}"/>
              </a:ext>
            </a:extLst>
          </p:cNvPr>
          <p:cNvSpPr txBox="1">
            <a:spLocks/>
          </p:cNvSpPr>
          <p:nvPr/>
        </p:nvSpPr>
        <p:spPr>
          <a:xfrm>
            <a:off x="503826" y="1496458"/>
            <a:ext cx="11189677" cy="28688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780E57"/>
                </a:solidFill>
                <a:latin typeface="Book Antiqua" panose="02040602050305030304" pitchFamily="18" charset="0"/>
              </a:rPr>
              <a:t>There are times, O Lord when I feel a deep sense of unrest. Trials and tribulations beset me, and I do not know where to turn. I cannot see the reason why suffering must exist, but I trust in your plan. I pray that you will guide me in all ways and help me to make the best of the situation. I pray that you bring me the peace and joy that I seek in life. Amen.</a:t>
            </a:r>
          </a:p>
          <a:p>
            <a:endParaRPr lang="en-US" sz="2800" dirty="0">
              <a:solidFill>
                <a:srgbClr val="780E57"/>
              </a:solidFill>
              <a:latin typeface="Book Antiqua" panose="02040602050305030304" pitchFamily="18" charset="0"/>
            </a:endParaRPr>
          </a:p>
        </p:txBody>
      </p:sp>
      <p:sp>
        <p:nvSpPr>
          <p:cNvPr id="2" name="Subtitle 4">
            <a:extLst>
              <a:ext uri="{FF2B5EF4-FFF2-40B4-BE49-F238E27FC236}">
                <a16:creationId xmlns:a16="http://schemas.microsoft.com/office/drawing/2014/main" id="{FBCE8C97-EA2A-EF72-3D14-CF62FE820E67}"/>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dirty="0">
                <a:solidFill>
                  <a:srgbClr val="780E57"/>
                </a:solidFill>
                <a:latin typeface="Book Antiqua" panose="02040602050305030304" pitchFamily="18" charset="0"/>
              </a:rPr>
              <a:t>DIOCESE OF CORK &amp; ROSS                                                                                                                                         Lent 2024</a:t>
            </a:r>
          </a:p>
        </p:txBody>
      </p:sp>
      <p:sp>
        <p:nvSpPr>
          <p:cNvPr id="9" name="Title 5">
            <a:extLst>
              <a:ext uri="{FF2B5EF4-FFF2-40B4-BE49-F238E27FC236}">
                <a16:creationId xmlns:a16="http://schemas.microsoft.com/office/drawing/2014/main" id="{5278C316-DFCF-E54F-4975-0C2524EDECDD}"/>
              </a:ext>
            </a:extLst>
          </p:cNvPr>
          <p:cNvSpPr>
            <a:spLocks noGrp="1"/>
          </p:cNvSpPr>
          <p:nvPr>
            <p:ph type="title"/>
          </p:nvPr>
        </p:nvSpPr>
        <p:spPr>
          <a:xfrm>
            <a:off x="-4" y="667302"/>
            <a:ext cx="12192000" cy="587037"/>
          </a:xfrm>
        </p:spPr>
        <p:txBody>
          <a:bodyPr>
            <a:normAutofit fontScale="90000"/>
          </a:bodyPr>
          <a:lstStyle/>
          <a:p>
            <a:pPr algn="ctr"/>
            <a:r>
              <a:rPr lang="en-IE" b="1" dirty="0">
                <a:solidFill>
                  <a:srgbClr val="780E57"/>
                </a:solidFill>
                <a:latin typeface="Book Antiqua" panose="02040602050305030304" pitchFamily="18" charset="0"/>
              </a:rPr>
              <a:t>Prayer</a:t>
            </a:r>
          </a:p>
        </p:txBody>
      </p:sp>
      <p:pic>
        <p:nvPicPr>
          <p:cNvPr id="10" name="Picture 9" descr="A purple candle with a leaf&#10;&#10;Description automatically generated">
            <a:extLst>
              <a:ext uri="{FF2B5EF4-FFF2-40B4-BE49-F238E27FC236}">
                <a16:creationId xmlns:a16="http://schemas.microsoft.com/office/drawing/2014/main" id="{D3DBE45D-FC42-FF57-56BC-15D961AB2A6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03826" y="492735"/>
            <a:ext cx="1012373" cy="936173"/>
          </a:xfrm>
          <a:prstGeom prst="rect">
            <a:avLst/>
          </a:prstGeom>
        </p:spPr>
      </p:pic>
      <p:pic>
        <p:nvPicPr>
          <p:cNvPr id="11" name="Graphic 10">
            <a:extLst>
              <a:ext uri="{FF2B5EF4-FFF2-40B4-BE49-F238E27FC236}">
                <a16:creationId xmlns:a16="http://schemas.microsoft.com/office/drawing/2014/main" id="{9D7CC623-3784-D43E-8D83-F5D68DC9835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667794" y="492735"/>
            <a:ext cx="1020379" cy="1020379"/>
          </a:xfrm>
          <a:prstGeom prst="rect">
            <a:avLst/>
          </a:prstGeom>
        </p:spPr>
      </p:pic>
      <p:pic>
        <p:nvPicPr>
          <p:cNvPr id="4" name="Picture 3" descr="A purple line art of a pause button&#10;&#10;Description automatically generated">
            <a:extLst>
              <a:ext uri="{FF2B5EF4-FFF2-40B4-BE49-F238E27FC236}">
                <a16:creationId xmlns:a16="http://schemas.microsoft.com/office/drawing/2014/main" id="{46C67BFD-DD9A-08CA-20F9-053C749E677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418731" y="3780579"/>
            <a:ext cx="1354529" cy="1304556"/>
          </a:xfrm>
          <a:prstGeom prst="rect">
            <a:avLst/>
          </a:prstGeom>
        </p:spPr>
      </p:pic>
    </p:spTree>
    <p:custDataLst>
      <p:tags r:id="rId1"/>
    </p:custDataLst>
    <p:extLst>
      <p:ext uri="{BB962C8B-B14F-4D97-AF65-F5344CB8AC3E}">
        <p14:creationId xmlns:p14="http://schemas.microsoft.com/office/powerpoint/2010/main" val="7006813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itle 5">
            <a:extLst>
              <a:ext uri="{FF2B5EF4-FFF2-40B4-BE49-F238E27FC236}">
                <a16:creationId xmlns:a16="http://schemas.microsoft.com/office/drawing/2014/main" id="{FC60500A-A623-64CE-8DA5-F2196623D373}"/>
              </a:ext>
            </a:extLst>
          </p:cNvPr>
          <p:cNvSpPr txBox="1">
            <a:spLocks/>
          </p:cNvSpPr>
          <p:nvPr/>
        </p:nvSpPr>
        <p:spPr>
          <a:xfrm>
            <a:off x="427892" y="1570892"/>
            <a:ext cx="11588262" cy="35872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E" sz="2800" dirty="0">
                <a:solidFill>
                  <a:srgbClr val="780E57"/>
                </a:solidFill>
                <a:latin typeface="Book Antiqua" panose="02040602050305030304" pitchFamily="18" charset="0"/>
              </a:rPr>
              <a:t>Is there something you would like to do in response to what you have heard and reflected on during this gathering?</a:t>
            </a:r>
          </a:p>
          <a:p>
            <a:pPr algn="ctr"/>
            <a:endParaRPr lang="en-IE" sz="2800" dirty="0">
              <a:solidFill>
                <a:srgbClr val="780E57"/>
              </a:solidFill>
              <a:latin typeface="Book Antiqua" panose="02040602050305030304" pitchFamily="18" charset="0"/>
            </a:endParaRPr>
          </a:p>
          <a:p>
            <a:pPr algn="ctr"/>
            <a:r>
              <a:rPr lang="en-IE" sz="2800" dirty="0">
                <a:solidFill>
                  <a:srgbClr val="780E57"/>
                </a:solidFill>
                <a:latin typeface="Book Antiqua" panose="02040602050305030304" pitchFamily="18" charset="0"/>
              </a:rPr>
              <a:t>Give thanks for all the things that bring you joy.</a:t>
            </a:r>
          </a:p>
          <a:p>
            <a:pPr algn="ctr"/>
            <a:endParaRPr lang="en-IE" sz="2800" dirty="0">
              <a:solidFill>
                <a:srgbClr val="780E57"/>
              </a:solidFill>
              <a:latin typeface="Book Antiqua" panose="02040602050305030304" pitchFamily="18" charset="0"/>
            </a:endParaRPr>
          </a:p>
          <a:p>
            <a:pPr algn="ctr"/>
            <a:r>
              <a:rPr lang="en-IE" sz="2800" dirty="0">
                <a:solidFill>
                  <a:srgbClr val="780E57"/>
                </a:solidFill>
                <a:latin typeface="Book Antiqua" panose="02040602050305030304" pitchFamily="18" charset="0"/>
              </a:rPr>
              <a:t>How will you share your joy with others?</a:t>
            </a:r>
          </a:p>
        </p:txBody>
      </p:sp>
      <p:sp>
        <p:nvSpPr>
          <p:cNvPr id="8" name="Subtitle 4">
            <a:extLst>
              <a:ext uri="{FF2B5EF4-FFF2-40B4-BE49-F238E27FC236}">
                <a16:creationId xmlns:a16="http://schemas.microsoft.com/office/drawing/2014/main" id="{23BE6B7D-17B4-4EE2-6EFC-E041B3FE5DF8}"/>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dirty="0">
                <a:solidFill>
                  <a:srgbClr val="780E57"/>
                </a:solidFill>
                <a:latin typeface="Book Antiqua" panose="02040602050305030304" pitchFamily="18" charset="0"/>
              </a:rPr>
              <a:t>DIOCESE OF CORK &amp; ROSS                                                                                                                                         Lent 2024</a:t>
            </a:r>
          </a:p>
        </p:txBody>
      </p:sp>
      <p:sp>
        <p:nvSpPr>
          <p:cNvPr id="9" name="Title 5">
            <a:extLst>
              <a:ext uri="{FF2B5EF4-FFF2-40B4-BE49-F238E27FC236}">
                <a16:creationId xmlns:a16="http://schemas.microsoft.com/office/drawing/2014/main" id="{857CFADB-97C4-6D3C-B467-35E2D1A4485B}"/>
              </a:ext>
            </a:extLst>
          </p:cNvPr>
          <p:cNvSpPr>
            <a:spLocks noGrp="1"/>
          </p:cNvSpPr>
          <p:nvPr>
            <p:ph type="title"/>
          </p:nvPr>
        </p:nvSpPr>
        <p:spPr>
          <a:xfrm>
            <a:off x="-2" y="365124"/>
            <a:ext cx="12191998" cy="1325563"/>
          </a:xfrm>
        </p:spPr>
        <p:txBody>
          <a:bodyPr/>
          <a:lstStyle/>
          <a:p>
            <a:pPr algn="ctr"/>
            <a:r>
              <a:rPr lang="en-IE" b="1" dirty="0">
                <a:solidFill>
                  <a:srgbClr val="780E57"/>
                </a:solidFill>
                <a:latin typeface="Book Antiqua" panose="02040602050305030304" pitchFamily="18" charset="0"/>
              </a:rPr>
              <a:t>Hope in action</a:t>
            </a:r>
          </a:p>
        </p:txBody>
      </p:sp>
      <p:pic>
        <p:nvPicPr>
          <p:cNvPr id="10" name="Graphic 9">
            <a:extLst>
              <a:ext uri="{FF2B5EF4-FFF2-40B4-BE49-F238E27FC236}">
                <a16:creationId xmlns:a16="http://schemas.microsoft.com/office/drawing/2014/main" id="{EFB1C86A-A0E9-A1BC-CD4C-B8A79A14E26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36121" y="550617"/>
            <a:ext cx="1020536" cy="1020536"/>
          </a:xfrm>
          <a:prstGeom prst="rect">
            <a:avLst/>
          </a:prstGeom>
        </p:spPr>
      </p:pic>
      <p:pic>
        <p:nvPicPr>
          <p:cNvPr id="11" name="Graphic 10">
            <a:extLst>
              <a:ext uri="{FF2B5EF4-FFF2-40B4-BE49-F238E27FC236}">
                <a16:creationId xmlns:a16="http://schemas.microsoft.com/office/drawing/2014/main" id="{17EBD997-A3DE-A989-A705-D2A981C2CA7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730593" y="525632"/>
            <a:ext cx="925286" cy="1045521"/>
          </a:xfrm>
          <a:prstGeom prst="rect">
            <a:avLst/>
          </a:prstGeom>
        </p:spPr>
      </p:pic>
      <p:pic>
        <p:nvPicPr>
          <p:cNvPr id="2" name="Picture 1" descr="A purple line art of a pause button&#10;&#10;Description automatically generated">
            <a:extLst>
              <a:ext uri="{FF2B5EF4-FFF2-40B4-BE49-F238E27FC236}">
                <a16:creationId xmlns:a16="http://schemas.microsoft.com/office/drawing/2014/main" id="{DDC31D58-0346-4251-5E7B-D656D2541FF2}"/>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409579" y="3134266"/>
            <a:ext cx="1354529" cy="1304556"/>
          </a:xfrm>
          <a:prstGeom prst="rect">
            <a:avLst/>
          </a:prstGeom>
        </p:spPr>
      </p:pic>
    </p:spTree>
    <p:custDataLst>
      <p:tags r:id="rId1"/>
    </p:custDataLst>
    <p:extLst>
      <p:ext uri="{BB962C8B-B14F-4D97-AF65-F5344CB8AC3E}">
        <p14:creationId xmlns:p14="http://schemas.microsoft.com/office/powerpoint/2010/main" val="18115405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5">
            <a:extLst>
              <a:ext uri="{FF2B5EF4-FFF2-40B4-BE49-F238E27FC236}">
                <a16:creationId xmlns:a16="http://schemas.microsoft.com/office/drawing/2014/main" id="{EE0DC681-3151-E650-768D-6113F1DECE64}"/>
              </a:ext>
            </a:extLst>
          </p:cNvPr>
          <p:cNvSpPr>
            <a:spLocks noGrp="1"/>
          </p:cNvSpPr>
          <p:nvPr>
            <p:ph type="title"/>
          </p:nvPr>
        </p:nvSpPr>
        <p:spPr>
          <a:xfrm>
            <a:off x="838197" y="651486"/>
            <a:ext cx="10515600" cy="1325563"/>
          </a:xfrm>
        </p:spPr>
        <p:txBody>
          <a:bodyPr/>
          <a:lstStyle/>
          <a:p>
            <a:pPr algn="ctr"/>
            <a:r>
              <a:rPr lang="en-IE" b="1" dirty="0">
                <a:solidFill>
                  <a:srgbClr val="780E57"/>
                </a:solidFill>
                <a:latin typeface="Book Antiqua" panose="02040602050305030304" pitchFamily="18" charset="0"/>
              </a:rPr>
              <a:t>Welcome and Prayer</a:t>
            </a:r>
          </a:p>
        </p:txBody>
      </p:sp>
      <p:pic>
        <p:nvPicPr>
          <p:cNvPr id="9" name="Graphic 8">
            <a:extLst>
              <a:ext uri="{FF2B5EF4-FFF2-40B4-BE49-F238E27FC236}">
                <a16:creationId xmlns:a16="http://schemas.microsoft.com/office/drawing/2014/main" id="{187A397D-96C7-12ED-1A3B-419D37BB850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13014" y="502052"/>
            <a:ext cx="1540329" cy="1540329"/>
          </a:xfrm>
          <a:prstGeom prst="rect">
            <a:avLst/>
          </a:prstGeom>
        </p:spPr>
      </p:pic>
      <p:pic>
        <p:nvPicPr>
          <p:cNvPr id="10" name="Graphic 9">
            <a:extLst>
              <a:ext uri="{FF2B5EF4-FFF2-40B4-BE49-F238E27FC236}">
                <a16:creationId xmlns:a16="http://schemas.microsoft.com/office/drawing/2014/main" id="{5423467D-6593-83FF-CFC6-C8A03351467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156366" y="606899"/>
            <a:ext cx="1322614" cy="1322614"/>
          </a:xfrm>
          <a:prstGeom prst="rect">
            <a:avLst/>
          </a:prstGeom>
        </p:spPr>
      </p:pic>
      <p:sp>
        <p:nvSpPr>
          <p:cNvPr id="11" name="Subtitle 4">
            <a:extLst>
              <a:ext uri="{FF2B5EF4-FFF2-40B4-BE49-F238E27FC236}">
                <a16:creationId xmlns:a16="http://schemas.microsoft.com/office/drawing/2014/main" id="{0CE748AE-8F75-6D46-5851-5F0D0294442E}"/>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1800" b="1" i="0" u="none" strike="noStrike" kern="1200" cap="none" spc="0" normalizeH="0" baseline="0" noProof="0" dirty="0">
                <a:ln>
                  <a:noFill/>
                </a:ln>
                <a:solidFill>
                  <a:srgbClr val="780E57"/>
                </a:solidFill>
                <a:effectLst/>
                <a:uLnTx/>
                <a:uFillTx/>
                <a:latin typeface="Book Antiqua" panose="02040602050305030304" pitchFamily="18" charset="0"/>
                <a:ea typeface="+mn-ea"/>
                <a:cs typeface="+mn-cs"/>
              </a:rPr>
              <a:t>DIOCESE OF CORK &amp; ROSS                                                                                                                                         Lent 2024</a:t>
            </a:r>
          </a:p>
        </p:txBody>
      </p:sp>
      <p:pic>
        <p:nvPicPr>
          <p:cNvPr id="2" name="Picture 1" descr="A purple line art of a pause button&#10;&#10;Description automatically generated">
            <a:extLst>
              <a:ext uri="{FF2B5EF4-FFF2-40B4-BE49-F238E27FC236}">
                <a16:creationId xmlns:a16="http://schemas.microsoft.com/office/drawing/2014/main" id="{17C4F340-9594-8F3D-02BC-4E428C7BAB6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352310" y="2882870"/>
            <a:ext cx="1354529" cy="1304556"/>
          </a:xfrm>
          <a:prstGeom prst="rect">
            <a:avLst/>
          </a:prstGeom>
        </p:spPr>
      </p:pic>
      <p:sp>
        <p:nvSpPr>
          <p:cNvPr id="4" name="TextBox 3">
            <a:extLst>
              <a:ext uri="{FF2B5EF4-FFF2-40B4-BE49-F238E27FC236}">
                <a16:creationId xmlns:a16="http://schemas.microsoft.com/office/drawing/2014/main" id="{01B2475F-D35D-22AD-611B-44499173E00C}"/>
              </a:ext>
            </a:extLst>
          </p:cNvPr>
          <p:cNvSpPr txBox="1"/>
          <p:nvPr/>
        </p:nvSpPr>
        <p:spPr>
          <a:xfrm>
            <a:off x="979714" y="2328743"/>
            <a:ext cx="8723863" cy="2677656"/>
          </a:xfrm>
          <a:prstGeom prst="rect">
            <a:avLst/>
          </a:prstGeom>
          <a:noFill/>
        </p:spPr>
        <p:txBody>
          <a:bodyPr wrap="none" rtlCol="0">
            <a:spAutoFit/>
          </a:bodyPr>
          <a:lstStyle/>
          <a:p>
            <a:pPr algn="l"/>
            <a:r>
              <a:rPr lang="en-IE" sz="2800" kern="100" dirty="0">
                <a:solidFill>
                  <a:srgbClr val="780E57"/>
                </a:solidFill>
                <a:effectLst/>
                <a:latin typeface="Book Antiqua" panose="02040602050305030304" pitchFamily="18" charset="0"/>
                <a:ea typeface="Aptos" panose="020B0004020202020204" pitchFamily="34" charset="0"/>
                <a:cs typeface="Times New Roman" panose="02020603050405020304" pitchFamily="18" charset="0"/>
              </a:rPr>
              <a:t>Spend a few minutes greeting each other and sharing:</a:t>
            </a:r>
          </a:p>
          <a:p>
            <a:pPr algn="l"/>
            <a:endParaRPr lang="en-IE" sz="2800" dirty="0">
              <a:solidFill>
                <a:srgbClr val="780E57"/>
              </a:solidFill>
              <a:latin typeface="Book Antiqua" panose="02040602050305030304" pitchFamily="18" charset="0"/>
            </a:endParaRPr>
          </a:p>
          <a:p>
            <a:pPr algn="l"/>
            <a:r>
              <a:rPr lang="en-IE" sz="2800" dirty="0">
                <a:solidFill>
                  <a:srgbClr val="780E57"/>
                </a:solidFill>
                <a:latin typeface="Book Antiqua" panose="02040602050305030304" pitchFamily="18" charset="0"/>
              </a:rPr>
              <a:t>What stayed with you from last week’s gathering?</a:t>
            </a:r>
          </a:p>
          <a:p>
            <a:pPr algn="l"/>
            <a:endParaRPr lang="en-IE" sz="2800" dirty="0">
              <a:solidFill>
                <a:srgbClr val="780E57"/>
              </a:solidFill>
              <a:latin typeface="Book Antiqua" panose="02040602050305030304" pitchFamily="18" charset="0"/>
            </a:endParaRPr>
          </a:p>
          <a:p>
            <a:pPr algn="l"/>
            <a:r>
              <a:rPr lang="en-IE" sz="2800" dirty="0">
                <a:solidFill>
                  <a:srgbClr val="780E57"/>
                </a:solidFill>
                <a:latin typeface="Book Antiqua" panose="02040602050305030304" pitchFamily="18" charset="0"/>
              </a:rPr>
              <a:t>How did you put your reflection into action?</a:t>
            </a:r>
          </a:p>
          <a:p>
            <a:endParaRPr lang="en-IE" sz="2800" dirty="0">
              <a:solidFill>
                <a:srgbClr val="780E57"/>
              </a:solidFill>
            </a:endParaRPr>
          </a:p>
        </p:txBody>
      </p:sp>
    </p:spTree>
    <p:custDataLst>
      <p:tags r:id="rId1"/>
    </p:custDataLst>
    <p:extLst>
      <p:ext uri="{BB962C8B-B14F-4D97-AF65-F5344CB8AC3E}">
        <p14:creationId xmlns:p14="http://schemas.microsoft.com/office/powerpoint/2010/main" val="11178794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Subtitle 4">
            <a:extLst>
              <a:ext uri="{FF2B5EF4-FFF2-40B4-BE49-F238E27FC236}">
                <a16:creationId xmlns:a16="http://schemas.microsoft.com/office/drawing/2014/main" id="{2D1A675E-C491-E4FF-7F91-EA570239F3D9}"/>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dirty="0">
                <a:solidFill>
                  <a:srgbClr val="780E57"/>
                </a:solidFill>
                <a:latin typeface="Book Antiqua" panose="02040602050305030304" pitchFamily="18" charset="0"/>
              </a:rPr>
              <a:t>DIOCESE OF CORK &amp; ROSS                                                                                                                                         Lent 2024</a:t>
            </a:r>
          </a:p>
        </p:txBody>
      </p:sp>
      <p:sp>
        <p:nvSpPr>
          <p:cNvPr id="9" name="Title 5">
            <a:extLst>
              <a:ext uri="{FF2B5EF4-FFF2-40B4-BE49-F238E27FC236}">
                <a16:creationId xmlns:a16="http://schemas.microsoft.com/office/drawing/2014/main" id="{03B61D3A-6D44-098C-575A-0027C8CC1C6C}"/>
              </a:ext>
            </a:extLst>
          </p:cNvPr>
          <p:cNvSpPr>
            <a:spLocks noGrp="1"/>
          </p:cNvSpPr>
          <p:nvPr>
            <p:ph type="title"/>
          </p:nvPr>
        </p:nvSpPr>
        <p:spPr>
          <a:xfrm>
            <a:off x="1" y="360000"/>
            <a:ext cx="12191996" cy="1325563"/>
          </a:xfrm>
        </p:spPr>
        <p:txBody>
          <a:bodyPr/>
          <a:lstStyle/>
          <a:p>
            <a:pPr algn="ctr"/>
            <a:r>
              <a:rPr lang="en-IE" b="1" dirty="0">
                <a:solidFill>
                  <a:srgbClr val="780E57"/>
                </a:solidFill>
                <a:latin typeface="Book Antiqua" panose="02040602050305030304" pitchFamily="18" charset="0"/>
              </a:rPr>
              <a:t>Listening to God’s Word</a:t>
            </a:r>
          </a:p>
        </p:txBody>
      </p:sp>
      <p:pic>
        <p:nvPicPr>
          <p:cNvPr id="10" name="Picture 9" descr="A group of purple and white pages of a book&#10;&#10;Description automatically generated">
            <a:extLst>
              <a:ext uri="{FF2B5EF4-FFF2-40B4-BE49-F238E27FC236}">
                <a16:creationId xmlns:a16="http://schemas.microsoft.com/office/drawing/2014/main" id="{9CBA6D9D-1778-D9D4-BD48-EAACEB91E55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39612" y="455791"/>
            <a:ext cx="1334759" cy="1081724"/>
          </a:xfrm>
          <a:prstGeom prst="rect">
            <a:avLst/>
          </a:prstGeom>
        </p:spPr>
      </p:pic>
      <p:pic>
        <p:nvPicPr>
          <p:cNvPr id="11" name="Graphic 10">
            <a:extLst>
              <a:ext uri="{FF2B5EF4-FFF2-40B4-BE49-F238E27FC236}">
                <a16:creationId xmlns:a16="http://schemas.microsoft.com/office/drawing/2014/main" id="{903C52E5-580A-C427-E7AC-15397CC3D218}"/>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750902" y="532677"/>
            <a:ext cx="1001486" cy="985333"/>
          </a:xfrm>
          <a:prstGeom prst="rect">
            <a:avLst/>
          </a:prstGeom>
        </p:spPr>
      </p:pic>
      <p:sp>
        <p:nvSpPr>
          <p:cNvPr id="12" name="Speech Bubble: Rectangle with Corners Rounded 11">
            <a:extLst>
              <a:ext uri="{FF2B5EF4-FFF2-40B4-BE49-F238E27FC236}">
                <a16:creationId xmlns:a16="http://schemas.microsoft.com/office/drawing/2014/main" id="{30D7636F-5253-4921-DE47-816A7791518A}"/>
              </a:ext>
            </a:extLst>
          </p:cNvPr>
          <p:cNvSpPr/>
          <p:nvPr/>
        </p:nvSpPr>
        <p:spPr>
          <a:xfrm>
            <a:off x="748145" y="1807689"/>
            <a:ext cx="10695710" cy="3126873"/>
          </a:xfrm>
          <a:prstGeom prst="wedgeRoundRectCallout">
            <a:avLst>
              <a:gd name="adj1" fmla="val 22992"/>
              <a:gd name="adj2" fmla="val -61462"/>
              <a:gd name="adj3" fmla="val 16667"/>
            </a:avLst>
          </a:prstGeom>
          <a:solidFill>
            <a:srgbClr val="780E57"/>
          </a:solidFill>
          <a:ln>
            <a:solidFill>
              <a:srgbClr val="780E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rgbClr val="FFFFFF"/>
                </a:solidFill>
                <a:latin typeface="Book Antiqua" panose="02040602050305030304" pitchFamily="18" charset="0"/>
              </a:rPr>
              <a:t>“Rejoice in the Lord always; again I will say, rejoice. Let your gentleness be known to everyone. The Lord is near. Do not worry about anything, but in everything by prayer and supplication with thanksgiving let your requests be made known to God. And the peace of God, which surpasses all understanding, will guard your hearts and your minds in Christ Jesus.” (Philippians 4:4-8)</a:t>
            </a:r>
            <a:endParaRPr lang="en-IE" sz="2800" dirty="0">
              <a:solidFill>
                <a:srgbClr val="FFFFFF"/>
              </a:solidFill>
              <a:latin typeface="Book Antiqua" panose="02040602050305030304" pitchFamily="18" charset="0"/>
            </a:endParaRPr>
          </a:p>
        </p:txBody>
      </p:sp>
      <p:pic>
        <p:nvPicPr>
          <p:cNvPr id="4" name="Picture 3" descr="A purple line art of a pause button&#10;&#10;Description automatically generated">
            <a:extLst>
              <a:ext uri="{FF2B5EF4-FFF2-40B4-BE49-F238E27FC236}">
                <a16:creationId xmlns:a16="http://schemas.microsoft.com/office/drawing/2014/main" id="{2FCA67F5-149E-4AC4-57A6-9675FBFE47A2}"/>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0232567" y="5056688"/>
            <a:ext cx="1354529" cy="1304556"/>
          </a:xfrm>
          <a:prstGeom prst="rect">
            <a:avLst/>
          </a:prstGeom>
        </p:spPr>
      </p:pic>
    </p:spTree>
    <p:custDataLst>
      <p:tags r:id="rId1"/>
    </p:custDataLst>
    <p:extLst>
      <p:ext uri="{BB962C8B-B14F-4D97-AF65-F5344CB8AC3E}">
        <p14:creationId xmlns:p14="http://schemas.microsoft.com/office/powerpoint/2010/main" val="22767822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itle 5">
            <a:extLst>
              <a:ext uri="{FF2B5EF4-FFF2-40B4-BE49-F238E27FC236}">
                <a16:creationId xmlns:a16="http://schemas.microsoft.com/office/drawing/2014/main" id="{56603579-8A73-83E7-7F6B-885DDD0CBCC5}"/>
              </a:ext>
            </a:extLst>
          </p:cNvPr>
          <p:cNvSpPr>
            <a:spLocks noGrp="1"/>
          </p:cNvSpPr>
          <p:nvPr>
            <p:ph type="title"/>
          </p:nvPr>
        </p:nvSpPr>
        <p:spPr>
          <a:xfrm>
            <a:off x="0" y="365124"/>
            <a:ext cx="12192000" cy="1325563"/>
          </a:xfrm>
        </p:spPr>
        <p:txBody>
          <a:bodyPr/>
          <a:lstStyle/>
          <a:p>
            <a:pPr algn="ctr"/>
            <a:r>
              <a:rPr lang="en-IE" b="1" dirty="0">
                <a:solidFill>
                  <a:srgbClr val="780E57"/>
                </a:solidFill>
                <a:latin typeface="Book Antiqua" panose="02040602050305030304" pitchFamily="18" charset="0"/>
              </a:rPr>
              <a:t>Finding joy in hope</a:t>
            </a:r>
          </a:p>
        </p:txBody>
      </p:sp>
      <p:sp>
        <p:nvSpPr>
          <p:cNvPr id="5" name="Title 5">
            <a:extLst>
              <a:ext uri="{FF2B5EF4-FFF2-40B4-BE49-F238E27FC236}">
                <a16:creationId xmlns:a16="http://schemas.microsoft.com/office/drawing/2014/main" id="{FC60500A-A623-64CE-8DA5-F2196623D373}"/>
              </a:ext>
            </a:extLst>
          </p:cNvPr>
          <p:cNvSpPr txBox="1">
            <a:spLocks/>
          </p:cNvSpPr>
          <p:nvPr/>
        </p:nvSpPr>
        <p:spPr>
          <a:xfrm>
            <a:off x="483569" y="1283662"/>
            <a:ext cx="11224855" cy="25589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780E57"/>
                </a:solidFill>
                <a:latin typeface="Book Antiqua" panose="02040602050305030304" pitchFamily="18" charset="0"/>
              </a:rPr>
              <a:t>“The joy of the Gospel fills the hearts and lives of all who encounter Jesus. Those who accept his offer of salvation are set free from sin, sorrow, inner emptiness and loneliness. With Christ joy is constantly born anew.” (Pope Francis, </a:t>
            </a:r>
            <a:r>
              <a:rPr lang="en-US" sz="2800" i="1" dirty="0">
                <a:solidFill>
                  <a:srgbClr val="780E57"/>
                </a:solidFill>
                <a:latin typeface="Book Antiqua" panose="02040602050305030304" pitchFamily="18" charset="0"/>
              </a:rPr>
              <a:t>The Joy of the Gospel</a:t>
            </a:r>
            <a:r>
              <a:rPr lang="en-US" sz="2800" dirty="0">
                <a:solidFill>
                  <a:srgbClr val="780E57"/>
                </a:solidFill>
                <a:latin typeface="Book Antiqua" panose="02040602050305030304" pitchFamily="18" charset="0"/>
              </a:rPr>
              <a:t>)</a:t>
            </a:r>
            <a:endParaRPr lang="en-IE" sz="2800" dirty="0">
              <a:solidFill>
                <a:srgbClr val="780E57"/>
              </a:solidFill>
              <a:latin typeface="Book Antiqua" panose="02040602050305030304" pitchFamily="18" charset="0"/>
            </a:endParaRPr>
          </a:p>
        </p:txBody>
      </p:sp>
      <p:sp>
        <p:nvSpPr>
          <p:cNvPr id="2" name="Subtitle 4">
            <a:extLst>
              <a:ext uri="{FF2B5EF4-FFF2-40B4-BE49-F238E27FC236}">
                <a16:creationId xmlns:a16="http://schemas.microsoft.com/office/drawing/2014/main" id="{7F0EBD7E-A239-1260-7894-6BB287AFA67F}"/>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dirty="0">
                <a:solidFill>
                  <a:srgbClr val="780E57"/>
                </a:solidFill>
                <a:latin typeface="Book Antiqua" panose="02040602050305030304" pitchFamily="18" charset="0"/>
              </a:rPr>
              <a:t>DIOCESE OF CORK &amp; ROSS                                                                                                                                         Lent 2024</a:t>
            </a:r>
          </a:p>
        </p:txBody>
      </p:sp>
      <p:pic>
        <p:nvPicPr>
          <p:cNvPr id="4" name="Picture 3" descr="A purple line art of a pause button&#10;&#10;Description automatically generated">
            <a:extLst>
              <a:ext uri="{FF2B5EF4-FFF2-40B4-BE49-F238E27FC236}">
                <a16:creationId xmlns:a16="http://schemas.microsoft.com/office/drawing/2014/main" id="{484C7921-41B4-1360-CA74-B8DAEB83768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418731" y="3863210"/>
            <a:ext cx="1354529" cy="1304556"/>
          </a:xfrm>
          <a:prstGeom prst="rect">
            <a:avLst/>
          </a:prstGeom>
        </p:spPr>
      </p:pic>
    </p:spTree>
    <p:custDataLst>
      <p:tags r:id="rId1"/>
    </p:custDataLst>
    <p:extLst>
      <p:ext uri="{BB962C8B-B14F-4D97-AF65-F5344CB8AC3E}">
        <p14:creationId xmlns:p14="http://schemas.microsoft.com/office/powerpoint/2010/main" val="23173312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58067CD-4FF7-FCF5-8928-AED068DB2962}"/>
            </a:ext>
          </a:extLst>
        </p:cNvPr>
        <p:cNvGrpSpPr/>
        <p:nvPr/>
      </p:nvGrpSpPr>
      <p:grpSpPr>
        <a:xfrm>
          <a:off x="0" y="0"/>
          <a:ext cx="0" cy="0"/>
          <a:chOff x="0" y="0"/>
          <a:chExt cx="0" cy="0"/>
        </a:xfrm>
      </p:grpSpPr>
      <p:sp>
        <p:nvSpPr>
          <p:cNvPr id="5" name="Title 5">
            <a:extLst>
              <a:ext uri="{FF2B5EF4-FFF2-40B4-BE49-F238E27FC236}">
                <a16:creationId xmlns:a16="http://schemas.microsoft.com/office/drawing/2014/main" id="{16CC1413-6E55-39D5-32C2-3CE8261E2CFA}"/>
              </a:ext>
            </a:extLst>
          </p:cNvPr>
          <p:cNvSpPr txBox="1">
            <a:spLocks/>
          </p:cNvSpPr>
          <p:nvPr/>
        </p:nvSpPr>
        <p:spPr>
          <a:xfrm>
            <a:off x="483574" y="1499687"/>
            <a:ext cx="11224846" cy="4435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E" sz="2800" dirty="0">
              <a:solidFill>
                <a:srgbClr val="780E57"/>
              </a:solidFill>
              <a:latin typeface="Book Antiqua" panose="02040602050305030304" pitchFamily="18" charset="0"/>
            </a:endParaRPr>
          </a:p>
        </p:txBody>
      </p:sp>
      <p:pic>
        <p:nvPicPr>
          <p:cNvPr id="10" name="Picture 9" descr="A stained glass window with a dove in the center&#10;&#10;Description automatically generated">
            <a:extLst>
              <a:ext uri="{FF2B5EF4-FFF2-40B4-BE49-F238E27FC236}">
                <a16:creationId xmlns:a16="http://schemas.microsoft.com/office/drawing/2014/main" id="{D6641260-B607-9932-D7F8-8927A1A26F8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05600" y="0"/>
            <a:ext cx="4572000" cy="6858000"/>
          </a:xfrm>
          <a:prstGeom prst="rect">
            <a:avLst/>
          </a:prstGeom>
        </p:spPr>
      </p:pic>
      <p:sp>
        <p:nvSpPr>
          <p:cNvPr id="13" name="Title 5">
            <a:extLst>
              <a:ext uri="{FF2B5EF4-FFF2-40B4-BE49-F238E27FC236}">
                <a16:creationId xmlns:a16="http://schemas.microsoft.com/office/drawing/2014/main" id="{983ECEC5-96F9-85F9-5C51-04BCD1166BF9}"/>
              </a:ext>
            </a:extLst>
          </p:cNvPr>
          <p:cNvSpPr txBox="1">
            <a:spLocks/>
          </p:cNvSpPr>
          <p:nvPr/>
        </p:nvSpPr>
        <p:spPr>
          <a:xfrm>
            <a:off x="483569" y="1283661"/>
            <a:ext cx="5791211" cy="3930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2800" dirty="0">
                <a:solidFill>
                  <a:srgbClr val="780E57"/>
                </a:solidFill>
                <a:latin typeface="Book Antiqua" panose="02040602050305030304" pitchFamily="18" charset="0"/>
              </a:rPr>
              <a:t>Joy is a grace and a gift of the Holy Spirit, not just positive emotions or feeling cheerful. We choose to love God, and we choose to love our neighbor. We find joy in that choice. </a:t>
            </a:r>
            <a:endParaRPr lang="en-IE" sz="2800" dirty="0">
              <a:solidFill>
                <a:srgbClr val="780E57"/>
              </a:solidFill>
              <a:latin typeface="Book Antiqua" panose="02040602050305030304" pitchFamily="18" charset="0"/>
            </a:endParaRPr>
          </a:p>
          <a:p>
            <a:pPr marL="342900" lvl="0" indent="-342900">
              <a:lnSpc>
                <a:spcPct val="107000"/>
              </a:lnSpc>
              <a:buFont typeface="Symbol" panose="05050102010706020507" pitchFamily="18" charset="2"/>
              <a:buChar char=""/>
            </a:pPr>
            <a:endParaRPr lang="en-IE" sz="2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360199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0260092-E281-647D-2B04-0F33AC447DB8}"/>
            </a:ext>
          </a:extLst>
        </p:cNvPr>
        <p:cNvGrpSpPr/>
        <p:nvPr/>
      </p:nvGrpSpPr>
      <p:grpSpPr>
        <a:xfrm>
          <a:off x="0" y="0"/>
          <a:ext cx="0" cy="0"/>
          <a:chOff x="0" y="0"/>
          <a:chExt cx="0" cy="0"/>
        </a:xfrm>
      </p:grpSpPr>
      <p:pic>
        <p:nvPicPr>
          <p:cNvPr id="10" name="Picture 9" descr="A person with his arms raised in the air&#10;&#10;Description automatically generated">
            <a:extLst>
              <a:ext uri="{FF2B5EF4-FFF2-40B4-BE49-F238E27FC236}">
                <a16:creationId xmlns:a16="http://schemas.microsoft.com/office/drawing/2014/main" id="{A3121392-5C3C-2808-C65B-0C1BC7F04B6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42022484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96C259F-98FF-C8D8-DEDE-29BAD5A77CCF}"/>
            </a:ext>
          </a:extLst>
        </p:cNvPr>
        <p:cNvGrpSpPr/>
        <p:nvPr/>
      </p:nvGrpSpPr>
      <p:grpSpPr>
        <a:xfrm>
          <a:off x="0" y="0"/>
          <a:ext cx="0" cy="0"/>
          <a:chOff x="0" y="0"/>
          <a:chExt cx="0" cy="0"/>
        </a:xfrm>
      </p:grpSpPr>
      <p:pic>
        <p:nvPicPr>
          <p:cNvPr id="10" name="Picture 9" descr="A hand writing on a transparent board&#10;&#10;Description automatically generated">
            <a:extLst>
              <a:ext uri="{FF2B5EF4-FFF2-40B4-BE49-F238E27FC236}">
                <a16:creationId xmlns:a16="http://schemas.microsoft.com/office/drawing/2014/main" id="{41B0D9F2-0715-38F4-09E1-DD0B0F8336B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40596382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878606B-961A-C269-9C49-F134A0F5824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E0875FD-8C28-B544-0003-30B4474D832D}"/>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itle 5">
            <a:extLst>
              <a:ext uri="{FF2B5EF4-FFF2-40B4-BE49-F238E27FC236}">
                <a16:creationId xmlns:a16="http://schemas.microsoft.com/office/drawing/2014/main" id="{9A77F7F9-1516-7AE8-6B64-CF639DD0BD94}"/>
              </a:ext>
            </a:extLst>
          </p:cNvPr>
          <p:cNvSpPr txBox="1">
            <a:spLocks/>
          </p:cNvSpPr>
          <p:nvPr/>
        </p:nvSpPr>
        <p:spPr>
          <a:xfrm>
            <a:off x="483574" y="1549563"/>
            <a:ext cx="11224846" cy="41725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780E57"/>
                </a:solidFill>
                <a:latin typeface="Book Antiqua" panose="02040602050305030304" pitchFamily="18" charset="0"/>
              </a:rPr>
              <a:t>“Truly, truly, I say to you, you will weep and lament, but the world will rejoice; you will be sorrowful, but your sorrow will turn into joy.” (John 16:20)</a:t>
            </a:r>
          </a:p>
          <a:p>
            <a:pPr algn="ctr"/>
            <a:endParaRPr lang="en-US" sz="2800" dirty="0">
              <a:solidFill>
                <a:srgbClr val="780E57"/>
              </a:solidFill>
              <a:latin typeface="Book Antiqua" panose="02040602050305030304" pitchFamily="18" charset="0"/>
            </a:endParaRPr>
          </a:p>
        </p:txBody>
      </p:sp>
      <p:sp>
        <p:nvSpPr>
          <p:cNvPr id="2" name="Subtitle 4">
            <a:extLst>
              <a:ext uri="{FF2B5EF4-FFF2-40B4-BE49-F238E27FC236}">
                <a16:creationId xmlns:a16="http://schemas.microsoft.com/office/drawing/2014/main" id="{8BE55050-C672-BA24-DF80-BC52646E1202}"/>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dirty="0">
                <a:solidFill>
                  <a:srgbClr val="780E57"/>
                </a:solidFill>
                <a:latin typeface="Book Antiqua" panose="02040602050305030304" pitchFamily="18" charset="0"/>
              </a:rPr>
              <a:t>DIOCESE OF CORK &amp; ROSS                                                                                                                                         Lent 2024</a:t>
            </a:r>
          </a:p>
        </p:txBody>
      </p:sp>
      <p:sp>
        <p:nvSpPr>
          <p:cNvPr id="8" name="Title 5">
            <a:extLst>
              <a:ext uri="{FF2B5EF4-FFF2-40B4-BE49-F238E27FC236}">
                <a16:creationId xmlns:a16="http://schemas.microsoft.com/office/drawing/2014/main" id="{19DDF2AF-01F8-3367-6F6F-18D73084E853}"/>
              </a:ext>
            </a:extLst>
          </p:cNvPr>
          <p:cNvSpPr>
            <a:spLocks noGrp="1"/>
          </p:cNvSpPr>
          <p:nvPr>
            <p:ph type="title"/>
          </p:nvPr>
        </p:nvSpPr>
        <p:spPr>
          <a:xfrm>
            <a:off x="0" y="365124"/>
            <a:ext cx="12192000" cy="1325563"/>
          </a:xfrm>
        </p:spPr>
        <p:txBody>
          <a:bodyPr/>
          <a:lstStyle/>
          <a:p>
            <a:pPr algn="ctr"/>
            <a:r>
              <a:rPr lang="en-IE" b="1" dirty="0">
                <a:solidFill>
                  <a:srgbClr val="780E57"/>
                </a:solidFill>
                <a:latin typeface="Book Antiqua" panose="02040602050305030304" pitchFamily="18" charset="0"/>
              </a:rPr>
              <a:t>Finding joy in hope</a:t>
            </a:r>
          </a:p>
        </p:txBody>
      </p:sp>
    </p:spTree>
    <p:extLst>
      <p:ext uri="{BB962C8B-B14F-4D97-AF65-F5344CB8AC3E}">
        <p14:creationId xmlns:p14="http://schemas.microsoft.com/office/powerpoint/2010/main" val="35417293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CFC1CA7-FA00-A1DD-C958-61E7580A44E1}"/>
            </a:ext>
          </a:extLst>
        </p:cNvPr>
        <p:cNvGrpSpPr/>
        <p:nvPr/>
      </p:nvGrpSpPr>
      <p:grpSpPr>
        <a:xfrm>
          <a:off x="0" y="0"/>
          <a:ext cx="0" cy="0"/>
          <a:chOff x="0" y="0"/>
          <a:chExt cx="0" cy="0"/>
        </a:xfrm>
      </p:grpSpPr>
      <p:pic>
        <p:nvPicPr>
          <p:cNvPr id="10" name="Picture 9" descr="A person holding a rose&#10;&#10;Description automatically generated">
            <a:extLst>
              <a:ext uri="{FF2B5EF4-FFF2-40B4-BE49-F238E27FC236}">
                <a16:creationId xmlns:a16="http://schemas.microsoft.com/office/drawing/2014/main" id="{45C9E3C3-E7AE-4ABC-1D41-08365DE898E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28724966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3.6"/>
</p:tagLst>
</file>

<file path=ppt/tags/tag2.xml><?xml version="1.0" encoding="utf-8"?>
<p:tagLst xmlns:a="http://schemas.openxmlformats.org/drawingml/2006/main" xmlns:r="http://schemas.openxmlformats.org/officeDocument/2006/relationships" xmlns:p="http://schemas.openxmlformats.org/presentationml/2006/main">
  <p:tag name="TIMING" val="|23.8"/>
</p:tagLst>
</file>

<file path=ppt/tags/tag3.xml><?xml version="1.0" encoding="utf-8"?>
<p:tagLst xmlns:a="http://schemas.openxmlformats.org/drawingml/2006/main" xmlns:r="http://schemas.openxmlformats.org/officeDocument/2006/relationships" xmlns:p="http://schemas.openxmlformats.org/presentationml/2006/main">
  <p:tag name="TIMING" val="|31.5"/>
</p:tagLst>
</file>

<file path=ppt/tags/tag4.xml><?xml version="1.0" encoding="utf-8"?>
<p:tagLst xmlns:a="http://schemas.openxmlformats.org/drawingml/2006/main" xmlns:r="http://schemas.openxmlformats.org/officeDocument/2006/relationships" xmlns:p="http://schemas.openxmlformats.org/presentationml/2006/main">
  <p:tag name="TIMING" val="|24.4"/>
</p:tagLst>
</file>

<file path=ppt/tags/tag5.xml><?xml version="1.0" encoding="utf-8"?>
<p:tagLst xmlns:a="http://schemas.openxmlformats.org/drawingml/2006/main" xmlns:r="http://schemas.openxmlformats.org/officeDocument/2006/relationships" xmlns:p="http://schemas.openxmlformats.org/presentationml/2006/main">
  <p:tag name="TIMING" val="|2.2"/>
</p:tagLst>
</file>

<file path=ppt/tags/tag6.xml><?xml version="1.0" encoding="utf-8"?>
<p:tagLst xmlns:a="http://schemas.openxmlformats.org/drawingml/2006/main" xmlns:r="http://schemas.openxmlformats.org/officeDocument/2006/relationships" xmlns:p="http://schemas.openxmlformats.org/presentationml/2006/main">
  <p:tag name="TIMING" val="|2.7"/>
</p:tagLst>
</file>

<file path=ppt/tags/tag7.xml><?xml version="1.0" encoding="utf-8"?>
<p:tagLst xmlns:a="http://schemas.openxmlformats.org/drawingml/2006/main" xmlns:r="http://schemas.openxmlformats.org/officeDocument/2006/relationships" xmlns:p="http://schemas.openxmlformats.org/presentationml/2006/main">
  <p:tag name="TIMING" val="|2.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10E7B24B17BE74194C59AFDD1BD6D11" ma:contentTypeVersion="13" ma:contentTypeDescription="Create a new document." ma:contentTypeScope="" ma:versionID="3fe9eac95ac4755f5b3a7dc1b93a0db5">
  <xsd:schema xmlns:xsd="http://www.w3.org/2001/XMLSchema" xmlns:xs="http://www.w3.org/2001/XMLSchema" xmlns:p="http://schemas.microsoft.com/office/2006/metadata/properties" xmlns:ns2="fb035226-85dd-4e89-90a3-92f64ecdbdd6" xmlns:ns3="7a82ce7c-11f3-4915-9a96-4729d2520f96" targetNamespace="http://schemas.microsoft.com/office/2006/metadata/properties" ma:root="true" ma:fieldsID="50b9a2e1fda50449b582ee45c304ca71" ns2:_="" ns3:_="">
    <xsd:import namespace="fb035226-85dd-4e89-90a3-92f64ecdbdd6"/>
    <xsd:import namespace="7a82ce7c-11f3-4915-9a96-4729d2520f9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035226-85dd-4e89-90a3-92f64ecdbd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c2683f0-90f3-4e63-b3d9-31a0998e1c41"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82ce7c-11f3-4915-9a96-4729d2520f9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8b1c36e-eead-4ee0-99d2-492299398bd4}" ma:internalName="TaxCatchAll" ma:showField="CatchAllData" ma:web="7a82ce7c-11f3-4915-9a96-4729d2520f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b035226-85dd-4e89-90a3-92f64ecdbdd6">
      <Terms xmlns="http://schemas.microsoft.com/office/infopath/2007/PartnerControls"/>
    </lcf76f155ced4ddcb4097134ff3c332f>
    <TaxCatchAll xmlns="7a82ce7c-11f3-4915-9a96-4729d2520f96" xsi:nil="true"/>
  </documentManagement>
</p:properties>
</file>

<file path=customXml/itemProps1.xml><?xml version="1.0" encoding="utf-8"?>
<ds:datastoreItem xmlns:ds="http://schemas.openxmlformats.org/officeDocument/2006/customXml" ds:itemID="{214F92FD-302B-4F50-AAB6-E1A575284E28}">
  <ds:schemaRefs>
    <ds:schemaRef ds:uri="http://schemas.microsoft.com/sharepoint/v3/contenttype/forms"/>
  </ds:schemaRefs>
</ds:datastoreItem>
</file>

<file path=customXml/itemProps2.xml><?xml version="1.0" encoding="utf-8"?>
<ds:datastoreItem xmlns:ds="http://schemas.openxmlformats.org/officeDocument/2006/customXml" ds:itemID="{65ADCD56-0923-428F-8FDA-340657F724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035226-85dd-4e89-90a3-92f64ecdbdd6"/>
    <ds:schemaRef ds:uri="7a82ce7c-11f3-4915-9a96-4729d2520f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810951-0D34-4E9A-B305-26616D5A19E3}">
  <ds:schemaRefs>
    <ds:schemaRef ds:uri="http://schemas.microsoft.com/office/2006/metadata/properties"/>
    <ds:schemaRef ds:uri="http://schemas.microsoft.com/office/infopath/2007/PartnerControls"/>
    <ds:schemaRef ds:uri="fb035226-85dd-4e89-90a3-92f64ecdbdd6"/>
    <ds:schemaRef ds:uri="7a82ce7c-11f3-4915-9a96-4729d2520f96"/>
  </ds:schemaRefs>
</ds:datastoreItem>
</file>

<file path=docProps/app.xml><?xml version="1.0" encoding="utf-8"?>
<Properties xmlns="http://schemas.openxmlformats.org/officeDocument/2006/extended-properties" xmlns:vt="http://schemas.openxmlformats.org/officeDocument/2006/docPropsVTypes">
  <TotalTime>120</TotalTime>
  <Words>1400</Words>
  <Application>Microsoft Office PowerPoint</Application>
  <PresentationFormat>Widescreen</PresentationFormat>
  <Paragraphs>85</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Arial</vt:lpstr>
      <vt:lpstr>Book Antiqua</vt:lpstr>
      <vt:lpstr>Calibri</vt:lpstr>
      <vt:lpstr>Calibri Light</vt:lpstr>
      <vt:lpstr>Symbol</vt:lpstr>
      <vt:lpstr>Office Theme</vt:lpstr>
      <vt:lpstr>Finding hope in a hopeless world</vt:lpstr>
      <vt:lpstr>Welcome and Prayer</vt:lpstr>
      <vt:lpstr>Listening to God’s Word</vt:lpstr>
      <vt:lpstr>Finding joy in hope</vt:lpstr>
      <vt:lpstr>PowerPoint Presentation</vt:lpstr>
      <vt:lpstr>PowerPoint Presentation</vt:lpstr>
      <vt:lpstr>PowerPoint Presentation</vt:lpstr>
      <vt:lpstr>Finding joy in hope</vt:lpstr>
      <vt:lpstr>PowerPoint Presentation</vt:lpstr>
      <vt:lpstr>Finding joy in hope</vt:lpstr>
      <vt:lpstr>Reflection</vt:lpstr>
      <vt:lpstr>Prayer</vt:lpstr>
      <vt:lpstr>Hope in action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Faith Development</dc:creator>
  <cp:lastModifiedBy>Denis O'Regan (faithful.ie)</cp:lastModifiedBy>
  <cp:revision>10</cp:revision>
  <cp:lastPrinted>2023-10-05T10:09:26Z</cp:lastPrinted>
  <dcterms:created xsi:type="dcterms:W3CDTF">2023-09-25T08:22:45Z</dcterms:created>
  <dcterms:modified xsi:type="dcterms:W3CDTF">2024-03-08T18:19:48Z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0x010100410E7B24B17BE74194C59AFDD1BD6D11</vt:lpwstr>
  </property>
</Properties>
</file>