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8" r:id="rId2"/>
    <p:sldId id="261" r:id="rId3"/>
    <p:sldId id="270" r:id="rId4"/>
    <p:sldId id="271" r:id="rId5"/>
    <p:sldId id="276" r:id="rId6"/>
    <p:sldId id="273" r:id="rId7"/>
    <p:sldId id="269" r:id="rId8"/>
    <p:sldId id="274" r:id="rId9"/>
    <p:sldId id="275"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E57"/>
    <a:srgbClr val="FFFFFF"/>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2C13B-DD1A-40CE-8510-3D8E82BE5823}" v="50" dt="2024-02-16T12:38:24.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57646" autoAdjust="0"/>
  </p:normalViewPr>
  <p:slideViewPr>
    <p:cSldViewPr snapToGrid="0">
      <p:cViewPr varScale="1">
        <p:scale>
          <a:sx n="58" d="100"/>
          <a:sy n="58" d="100"/>
        </p:scale>
        <p:origin x="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Development" userId="b72886d0-e571-4957-be35-0be252eb5aba" providerId="ADAL" clId="{1B32C13B-DD1A-40CE-8510-3D8E82BE5823}"/>
    <pc:docChg chg="undo custSel modSld">
      <pc:chgData name="Faith Development" userId="b72886d0-e571-4957-be35-0be252eb5aba" providerId="ADAL" clId="{1B32C13B-DD1A-40CE-8510-3D8E82BE5823}" dt="2024-02-16T12:44:31.659" v="2732" actId="20577"/>
      <pc:docMkLst>
        <pc:docMk/>
      </pc:docMkLst>
      <pc:sldChg chg="addSp delSp modSp mod modAnim modNotesTx">
        <pc:chgData name="Faith Development" userId="b72886d0-e571-4957-be35-0be252eb5aba" providerId="ADAL" clId="{1B32C13B-DD1A-40CE-8510-3D8E82BE5823}" dt="2024-02-16T08:43:31.698" v="683" actId="12"/>
        <pc:sldMkLst>
          <pc:docMk/>
          <pc:sldMk cId="3051957133" sldId="261"/>
        </pc:sldMkLst>
        <pc:spChg chg="del">
          <ac:chgData name="Faith Development" userId="b72886d0-e571-4957-be35-0be252eb5aba" providerId="ADAL" clId="{1B32C13B-DD1A-40CE-8510-3D8E82BE5823}" dt="2024-02-06T11:55:02.129" v="53" actId="478"/>
          <ac:spMkLst>
            <pc:docMk/>
            <pc:sldMk cId="3051957133" sldId="261"/>
            <ac:spMk id="4" creationId="{9CBEF753-C6B9-78E6-F19A-2A1EC6A7B98A}"/>
          </ac:spMkLst>
        </pc:spChg>
        <pc:spChg chg="add del mod">
          <ac:chgData name="Faith Development" userId="b72886d0-e571-4957-be35-0be252eb5aba" providerId="ADAL" clId="{1B32C13B-DD1A-40CE-8510-3D8E82BE5823}" dt="2024-02-06T11:53:57.827" v="46" actId="478"/>
          <ac:spMkLst>
            <pc:docMk/>
            <pc:sldMk cId="3051957133" sldId="261"/>
            <ac:spMk id="5" creationId="{4C1D495D-B7C6-9D3C-0BBC-19DB60E839F7}"/>
          </ac:spMkLst>
        </pc:spChg>
        <pc:spChg chg="del">
          <ac:chgData name="Faith Development" userId="b72886d0-e571-4957-be35-0be252eb5aba" providerId="ADAL" clId="{1B32C13B-DD1A-40CE-8510-3D8E82BE5823}" dt="2024-02-06T11:53:54.845" v="45" actId="478"/>
          <ac:spMkLst>
            <pc:docMk/>
            <pc:sldMk cId="3051957133" sldId="261"/>
            <ac:spMk id="6" creationId="{56603579-8A73-83E7-7F6B-885DDD0CBCC5}"/>
          </ac:spMkLst>
        </pc:spChg>
        <pc:spChg chg="mod">
          <ac:chgData name="Faith Development" userId="b72886d0-e571-4957-be35-0be252eb5aba" providerId="ADAL" clId="{1B32C13B-DD1A-40CE-8510-3D8E82BE5823}" dt="2024-02-16T08:42:45.393" v="498" actId="20577"/>
          <ac:spMkLst>
            <pc:docMk/>
            <pc:sldMk cId="3051957133" sldId="261"/>
            <ac:spMk id="7" creationId="{300A22B6-2CE7-1D07-64A9-41E4E9E4C546}"/>
          </ac:spMkLst>
        </pc:spChg>
        <pc:spChg chg="add mod">
          <ac:chgData name="Faith Development" userId="b72886d0-e571-4957-be35-0be252eb5aba" providerId="ADAL" clId="{1B32C13B-DD1A-40CE-8510-3D8E82BE5823}" dt="2024-02-06T11:54:06.262" v="47"/>
          <ac:spMkLst>
            <pc:docMk/>
            <pc:sldMk cId="3051957133" sldId="261"/>
            <ac:spMk id="8" creationId="{EE0DC681-3151-E650-768D-6113F1DECE64}"/>
          </ac:spMkLst>
        </pc:spChg>
        <pc:spChg chg="add mod">
          <ac:chgData name="Faith Development" userId="b72886d0-e571-4957-be35-0be252eb5aba" providerId="ADAL" clId="{1B32C13B-DD1A-40CE-8510-3D8E82BE5823}" dt="2024-02-06T11:55:07.218" v="54"/>
          <ac:spMkLst>
            <pc:docMk/>
            <pc:sldMk cId="3051957133" sldId="261"/>
            <ac:spMk id="11" creationId="{0CE748AE-8F75-6D46-5851-5F0D0294442E}"/>
          </ac:spMkLst>
        </pc:spChg>
        <pc:picChg chg="add mod">
          <ac:chgData name="Faith Development" userId="b72886d0-e571-4957-be35-0be252eb5aba" providerId="ADAL" clId="{1B32C13B-DD1A-40CE-8510-3D8E82BE5823}" dt="2024-02-16T08:42:36.575" v="489" actId="1076"/>
          <ac:picMkLst>
            <pc:docMk/>
            <pc:sldMk cId="3051957133" sldId="261"/>
            <ac:picMk id="2" creationId="{C4EFA0EC-CE76-AA76-DF1C-B5551A044785}"/>
          </ac:picMkLst>
        </pc:picChg>
        <pc:picChg chg="add mod">
          <ac:chgData name="Faith Development" userId="b72886d0-e571-4957-be35-0be252eb5aba" providerId="ADAL" clId="{1B32C13B-DD1A-40CE-8510-3D8E82BE5823}" dt="2024-02-06T11:54:14.273" v="48"/>
          <ac:picMkLst>
            <pc:docMk/>
            <pc:sldMk cId="3051957133" sldId="261"/>
            <ac:picMk id="9" creationId="{187A397D-96C7-12ED-1A3B-419D37BB8500}"/>
          </ac:picMkLst>
        </pc:picChg>
        <pc:picChg chg="add mod">
          <ac:chgData name="Faith Development" userId="b72886d0-e571-4957-be35-0be252eb5aba" providerId="ADAL" clId="{1B32C13B-DD1A-40CE-8510-3D8E82BE5823}" dt="2024-02-06T11:54:14.273" v="48"/>
          <ac:picMkLst>
            <pc:docMk/>
            <pc:sldMk cId="3051957133" sldId="261"/>
            <ac:picMk id="10" creationId="{5423467D-6593-83FF-CFC6-C8A03351467F}"/>
          </ac:picMkLst>
        </pc:picChg>
      </pc:sldChg>
      <pc:sldChg chg="addSp delSp modSp mod modNotesTx">
        <pc:chgData name="Faith Development" userId="b72886d0-e571-4957-be35-0be252eb5aba" providerId="ADAL" clId="{1B32C13B-DD1A-40CE-8510-3D8E82BE5823}" dt="2024-02-16T08:41:41.604" v="485"/>
        <pc:sldMkLst>
          <pc:docMk/>
          <pc:sldMk cId="1527983748" sldId="268"/>
        </pc:sldMkLst>
        <pc:spChg chg="add del mod">
          <ac:chgData name="Faith Development" userId="b72886d0-e571-4957-be35-0be252eb5aba" providerId="ADAL" clId="{1B32C13B-DD1A-40CE-8510-3D8E82BE5823}" dt="2024-02-06T11:48:32.700" v="1" actId="478"/>
          <ac:spMkLst>
            <pc:docMk/>
            <pc:sldMk cId="1527983748" sldId="268"/>
            <ac:spMk id="3" creationId="{8780CAA6-A509-9699-4E55-577E4B770CA6}"/>
          </ac:spMkLst>
        </pc:spChg>
        <pc:spChg chg="del">
          <ac:chgData name="Faith Development" userId="b72886d0-e571-4957-be35-0be252eb5aba" providerId="ADAL" clId="{1B32C13B-DD1A-40CE-8510-3D8E82BE5823}" dt="2024-02-06T11:48:29.951" v="0" actId="478"/>
          <ac:spMkLst>
            <pc:docMk/>
            <pc:sldMk cId="1527983748" sldId="268"/>
            <ac:spMk id="4" creationId="{4CB2DD5E-FDEA-3B07-4546-9AE4359B3515}"/>
          </ac:spMkLst>
        </pc:spChg>
        <pc:spChg chg="mod">
          <ac:chgData name="Faith Development" userId="b72886d0-e571-4957-be35-0be252eb5aba" providerId="ADAL" clId="{1B32C13B-DD1A-40CE-8510-3D8E82BE5823}" dt="2024-02-06T15:51:55.660" v="473" actId="1076"/>
          <ac:spMkLst>
            <pc:docMk/>
            <pc:sldMk cId="1527983748" sldId="268"/>
            <ac:spMk id="5" creationId="{87B5DF63-A931-1C92-0134-CCE557DE5BC3}"/>
          </ac:spMkLst>
        </pc:spChg>
        <pc:spChg chg="add mod">
          <ac:chgData name="Faith Development" userId="b72886d0-e571-4957-be35-0be252eb5aba" providerId="ADAL" clId="{1B32C13B-DD1A-40CE-8510-3D8E82BE5823}" dt="2024-02-06T12:17:10.568" v="450" actId="6549"/>
          <ac:spMkLst>
            <pc:docMk/>
            <pc:sldMk cId="1527983748" sldId="268"/>
            <ac:spMk id="6" creationId="{515CA7B4-4346-9C8F-1A1D-2AA28D177A27}"/>
          </ac:spMkLst>
        </pc:spChg>
        <pc:picChg chg="add mod">
          <ac:chgData name="Faith Development" userId="b72886d0-e571-4957-be35-0be252eb5aba" providerId="ADAL" clId="{1B32C13B-DD1A-40CE-8510-3D8E82BE5823}" dt="2024-02-06T11:48:42.896" v="3"/>
          <ac:picMkLst>
            <pc:docMk/>
            <pc:sldMk cId="1527983748" sldId="268"/>
            <ac:picMk id="7" creationId="{ED0453BC-8D7E-920D-0549-0E656A508008}"/>
          </ac:picMkLst>
        </pc:picChg>
        <pc:picChg chg="del">
          <ac:chgData name="Faith Development" userId="b72886d0-e571-4957-be35-0be252eb5aba" providerId="ADAL" clId="{1B32C13B-DD1A-40CE-8510-3D8E82BE5823}" dt="2024-02-06T11:48:29.951" v="0" actId="478"/>
          <ac:picMkLst>
            <pc:docMk/>
            <pc:sldMk cId="1527983748" sldId="268"/>
            <ac:picMk id="8" creationId="{D1222EED-4C56-0A5D-1E6F-609ADA3BE64B}"/>
          </ac:picMkLst>
        </pc:picChg>
      </pc:sldChg>
      <pc:sldChg chg="addSp delSp modSp mod modNotesTx">
        <pc:chgData name="Faith Development" userId="b72886d0-e571-4957-be35-0be252eb5aba" providerId="ADAL" clId="{1B32C13B-DD1A-40CE-8510-3D8E82BE5823}" dt="2024-02-16T12:41:11.065" v="2590" actId="20577"/>
        <pc:sldMkLst>
          <pc:docMk/>
          <pc:sldMk cId="1999859764" sldId="269"/>
        </pc:sldMkLst>
        <pc:spChg chg="add mod">
          <ac:chgData name="Faith Development" userId="b72886d0-e571-4957-be35-0be252eb5aba" providerId="ADAL" clId="{1B32C13B-DD1A-40CE-8510-3D8E82BE5823}" dt="2024-02-06T12:15:21.219" v="443"/>
          <ac:spMkLst>
            <pc:docMk/>
            <pc:sldMk cId="1999859764" sldId="269"/>
            <ac:spMk id="2" creationId="{67FCA7F1-922A-A2EC-4F34-972E7F5AABC0}"/>
          </ac:spMkLst>
        </pc:spChg>
        <pc:spChg chg="del">
          <ac:chgData name="Faith Development" userId="b72886d0-e571-4957-be35-0be252eb5aba" providerId="ADAL" clId="{1B32C13B-DD1A-40CE-8510-3D8E82BE5823}" dt="2024-02-06T12:15:20.813" v="442" actId="478"/>
          <ac:spMkLst>
            <pc:docMk/>
            <pc:sldMk cId="1999859764" sldId="269"/>
            <ac:spMk id="4" creationId="{9CBEF753-C6B9-78E6-F19A-2A1EC6A7B98A}"/>
          </ac:spMkLst>
        </pc:spChg>
        <pc:spChg chg="add del">
          <ac:chgData name="Faith Development" userId="b72886d0-e571-4957-be35-0be252eb5aba" providerId="ADAL" clId="{1B32C13B-DD1A-40CE-8510-3D8E82BE5823}" dt="2024-02-16T12:39:08.123" v="2373" actId="22"/>
          <ac:spMkLst>
            <pc:docMk/>
            <pc:sldMk cId="1999859764" sldId="269"/>
            <ac:spMk id="7" creationId="{C80987FC-41AB-7809-9E8F-D9369D3ED4E7}"/>
          </ac:spMkLst>
        </pc:spChg>
      </pc:sldChg>
      <pc:sldChg chg="addSp delSp modSp mod modAnim modNotesTx">
        <pc:chgData name="Faith Development" userId="b72886d0-e571-4957-be35-0be252eb5aba" providerId="ADAL" clId="{1B32C13B-DD1A-40CE-8510-3D8E82BE5823}" dt="2024-02-16T08:49:35.054" v="1092" actId="20577"/>
        <pc:sldMkLst>
          <pc:docMk/>
          <pc:sldMk cId="2276782292" sldId="270"/>
        </pc:sldMkLst>
        <pc:spChg chg="del">
          <ac:chgData name="Faith Development" userId="b72886d0-e571-4957-be35-0be252eb5aba" providerId="ADAL" clId="{1B32C13B-DD1A-40CE-8510-3D8E82BE5823}" dt="2024-02-06T12:14:56.728" v="434" actId="478"/>
          <ac:spMkLst>
            <pc:docMk/>
            <pc:sldMk cId="2276782292" sldId="270"/>
            <ac:spMk id="4" creationId="{9CBEF753-C6B9-78E6-F19A-2A1EC6A7B98A}"/>
          </ac:spMkLst>
        </pc:spChg>
        <pc:spChg chg="del mod">
          <ac:chgData name="Faith Development" userId="b72886d0-e571-4957-be35-0be252eb5aba" providerId="ADAL" clId="{1B32C13B-DD1A-40CE-8510-3D8E82BE5823}" dt="2024-02-16T08:44:28.738" v="692" actId="478"/>
          <ac:spMkLst>
            <pc:docMk/>
            <pc:sldMk cId="2276782292" sldId="270"/>
            <ac:spMk id="5" creationId="{FC60500A-A623-64CE-8DA5-F2196623D373}"/>
          </ac:spMkLst>
        </pc:spChg>
        <pc:spChg chg="del">
          <ac:chgData name="Faith Development" userId="b72886d0-e571-4957-be35-0be252eb5aba" providerId="ADAL" clId="{1B32C13B-DD1A-40CE-8510-3D8E82BE5823}" dt="2024-02-06T11:55:24.783" v="55" actId="478"/>
          <ac:spMkLst>
            <pc:docMk/>
            <pc:sldMk cId="2276782292" sldId="270"/>
            <ac:spMk id="6" creationId="{56603579-8A73-83E7-7F6B-885DDD0CBCC5}"/>
          </ac:spMkLst>
        </pc:spChg>
        <pc:spChg chg="add del mod">
          <ac:chgData name="Faith Development" userId="b72886d0-e571-4957-be35-0be252eb5aba" providerId="ADAL" clId="{1B32C13B-DD1A-40CE-8510-3D8E82BE5823}" dt="2024-02-06T11:55:27.489" v="56" actId="478"/>
          <ac:spMkLst>
            <pc:docMk/>
            <pc:sldMk cId="2276782292" sldId="270"/>
            <ac:spMk id="7" creationId="{C00099CD-EB8F-AA00-301E-F0F97BF21894}"/>
          </ac:spMkLst>
        </pc:spChg>
        <pc:spChg chg="add mod">
          <ac:chgData name="Faith Development" userId="b72886d0-e571-4957-be35-0be252eb5aba" providerId="ADAL" clId="{1B32C13B-DD1A-40CE-8510-3D8E82BE5823}" dt="2024-02-06T11:55:35.986" v="57"/>
          <ac:spMkLst>
            <pc:docMk/>
            <pc:sldMk cId="2276782292" sldId="270"/>
            <ac:spMk id="8" creationId="{A0503927-B106-4D11-4330-6EE55C695B01}"/>
          </ac:spMkLst>
        </pc:spChg>
        <pc:spChg chg="add mod">
          <ac:chgData name="Faith Development" userId="b72886d0-e571-4957-be35-0be252eb5aba" providerId="ADAL" clId="{1B32C13B-DD1A-40CE-8510-3D8E82BE5823}" dt="2024-02-16T08:44:31.151" v="693" actId="20577"/>
          <ac:spMkLst>
            <pc:docMk/>
            <pc:sldMk cId="2276782292" sldId="270"/>
            <ac:spMk id="11" creationId="{01098429-1238-AC2B-BE46-FDF7E7906FAF}"/>
          </ac:spMkLst>
        </pc:spChg>
        <pc:spChg chg="add mod">
          <ac:chgData name="Faith Development" userId="b72886d0-e571-4957-be35-0be252eb5aba" providerId="ADAL" clId="{1B32C13B-DD1A-40CE-8510-3D8E82BE5823}" dt="2024-02-06T12:14:57.626" v="435"/>
          <ac:spMkLst>
            <pc:docMk/>
            <pc:sldMk cId="2276782292" sldId="270"/>
            <ac:spMk id="12" creationId="{F9059D27-1034-926A-423C-63ACEAC7A09E}"/>
          </ac:spMkLst>
        </pc:spChg>
        <pc:picChg chg="add mod">
          <ac:chgData name="Faith Development" userId="b72886d0-e571-4957-be35-0be252eb5aba" providerId="ADAL" clId="{1B32C13B-DD1A-40CE-8510-3D8E82BE5823}" dt="2024-02-16T08:44:16.390" v="690" actId="1076"/>
          <ac:picMkLst>
            <pc:docMk/>
            <pc:sldMk cId="2276782292" sldId="270"/>
            <ac:picMk id="2" creationId="{C2F8A58B-B7B6-06B2-18BC-6B889589EE53}"/>
          </ac:picMkLst>
        </pc:picChg>
        <pc:picChg chg="add mod">
          <ac:chgData name="Faith Development" userId="b72886d0-e571-4957-be35-0be252eb5aba" providerId="ADAL" clId="{1B32C13B-DD1A-40CE-8510-3D8E82BE5823}" dt="2024-02-06T11:55:35.986" v="57"/>
          <ac:picMkLst>
            <pc:docMk/>
            <pc:sldMk cId="2276782292" sldId="270"/>
            <ac:picMk id="9" creationId="{D3C7C641-7705-62DA-2C1A-000836B4963B}"/>
          </ac:picMkLst>
        </pc:picChg>
        <pc:picChg chg="add mod">
          <ac:chgData name="Faith Development" userId="b72886d0-e571-4957-be35-0be252eb5aba" providerId="ADAL" clId="{1B32C13B-DD1A-40CE-8510-3D8E82BE5823}" dt="2024-02-06T11:55:35.986" v="57"/>
          <ac:picMkLst>
            <pc:docMk/>
            <pc:sldMk cId="2276782292" sldId="270"/>
            <ac:picMk id="10" creationId="{F3085F3B-BBD3-F705-AA97-070C59324EFD}"/>
          </ac:picMkLst>
        </pc:picChg>
      </pc:sldChg>
      <pc:sldChg chg="addSp delSp modSp mod modAnim modNotesTx">
        <pc:chgData name="Faith Development" userId="b72886d0-e571-4957-be35-0be252eb5aba" providerId="ADAL" clId="{1B32C13B-DD1A-40CE-8510-3D8E82BE5823}" dt="2024-02-16T12:34:44.068" v="1832" actId="20577"/>
        <pc:sldMkLst>
          <pc:docMk/>
          <pc:sldMk cId="2450221455" sldId="271"/>
        </pc:sldMkLst>
        <pc:spChg chg="add mod">
          <ac:chgData name="Faith Development" userId="b72886d0-e571-4957-be35-0be252eb5aba" providerId="ADAL" clId="{1B32C13B-DD1A-40CE-8510-3D8E82BE5823}" dt="2024-02-06T12:15:05.898" v="437"/>
          <ac:spMkLst>
            <pc:docMk/>
            <pc:sldMk cId="2450221455" sldId="271"/>
            <ac:spMk id="2" creationId="{46D4498A-3954-6FD5-4050-73DD070FBCFB}"/>
          </ac:spMkLst>
        </pc:spChg>
        <pc:spChg chg="del">
          <ac:chgData name="Faith Development" userId="b72886d0-e571-4957-be35-0be252eb5aba" providerId="ADAL" clId="{1B32C13B-DD1A-40CE-8510-3D8E82BE5823}" dt="2024-02-06T12:15:05.215" v="436" actId="478"/>
          <ac:spMkLst>
            <pc:docMk/>
            <pc:sldMk cId="2450221455" sldId="271"/>
            <ac:spMk id="4" creationId="{9CBEF753-C6B9-78E6-F19A-2A1EC6A7B98A}"/>
          </ac:spMkLst>
        </pc:spChg>
        <pc:spChg chg="mod">
          <ac:chgData name="Faith Development" userId="b72886d0-e571-4957-be35-0be252eb5aba" providerId="ADAL" clId="{1B32C13B-DD1A-40CE-8510-3D8E82BE5823}" dt="2024-02-06T12:04:54.809" v="158" actId="14100"/>
          <ac:spMkLst>
            <pc:docMk/>
            <pc:sldMk cId="2450221455" sldId="271"/>
            <ac:spMk id="6" creationId="{56603579-8A73-83E7-7F6B-885DDD0CBCC5}"/>
          </ac:spMkLst>
        </pc:spChg>
        <pc:spChg chg="mod">
          <ac:chgData name="Faith Development" userId="b72886d0-e571-4957-be35-0be252eb5aba" providerId="ADAL" clId="{1B32C13B-DD1A-40CE-8510-3D8E82BE5823}" dt="2024-02-16T10:40:53.064" v="1683" actId="1076"/>
          <ac:spMkLst>
            <pc:docMk/>
            <pc:sldMk cId="2450221455" sldId="271"/>
            <ac:spMk id="7" creationId="{726C21BE-B748-D78B-BAE3-03F76AA1C6CD}"/>
          </ac:spMkLst>
        </pc:spChg>
        <pc:picChg chg="add mod">
          <ac:chgData name="Faith Development" userId="b72886d0-e571-4957-be35-0be252eb5aba" providerId="ADAL" clId="{1B32C13B-DD1A-40CE-8510-3D8E82BE5823}" dt="2024-02-16T10:35:39.585" v="1673" actId="1076"/>
          <ac:picMkLst>
            <pc:docMk/>
            <pc:sldMk cId="2450221455" sldId="271"/>
            <ac:picMk id="4" creationId="{21F5C1C5-6FE7-0C41-CD19-68A692226938}"/>
          </ac:picMkLst>
        </pc:picChg>
        <pc:picChg chg="add mod">
          <ac:chgData name="Faith Development" userId="b72886d0-e571-4957-be35-0be252eb5aba" providerId="ADAL" clId="{1B32C13B-DD1A-40CE-8510-3D8E82BE5823}" dt="2024-02-16T10:36:01.536" v="1681" actId="1076"/>
          <ac:picMkLst>
            <pc:docMk/>
            <pc:sldMk cId="2450221455" sldId="271"/>
            <ac:picMk id="8" creationId="{6CDD71D3-AAC5-3DA5-43B4-8BD45900A952}"/>
          </ac:picMkLst>
        </pc:picChg>
      </pc:sldChg>
      <pc:sldChg chg="addSp delSp modSp mod modAnim modNotesTx">
        <pc:chgData name="Faith Development" userId="b72886d0-e571-4957-be35-0be252eb5aba" providerId="ADAL" clId="{1B32C13B-DD1A-40CE-8510-3D8E82BE5823}" dt="2024-02-16T12:38:39.868" v="2371" actId="113"/>
        <pc:sldMkLst>
          <pc:docMk/>
          <pc:sldMk cId="4219227083" sldId="273"/>
        </pc:sldMkLst>
        <pc:spChg chg="add mod">
          <ac:chgData name="Faith Development" userId="b72886d0-e571-4957-be35-0be252eb5aba" providerId="ADAL" clId="{1B32C13B-DD1A-40CE-8510-3D8E82BE5823}" dt="2024-02-06T12:15:17.244" v="441"/>
          <ac:spMkLst>
            <pc:docMk/>
            <pc:sldMk cId="4219227083" sldId="273"/>
            <ac:spMk id="2" creationId="{D86B40DE-8BB6-B701-7F53-AD8E830EB418}"/>
          </ac:spMkLst>
        </pc:spChg>
        <pc:spChg chg="del">
          <ac:chgData name="Faith Development" userId="b72886d0-e571-4957-be35-0be252eb5aba" providerId="ADAL" clId="{1B32C13B-DD1A-40CE-8510-3D8E82BE5823}" dt="2024-02-06T12:15:16.781" v="440" actId="478"/>
          <ac:spMkLst>
            <pc:docMk/>
            <pc:sldMk cId="4219227083" sldId="273"/>
            <ac:spMk id="4" creationId="{9CBEF753-C6B9-78E6-F19A-2A1EC6A7B98A}"/>
          </ac:spMkLst>
        </pc:spChg>
        <pc:spChg chg="mod">
          <ac:chgData name="Faith Development" userId="b72886d0-e571-4957-be35-0be252eb5aba" providerId="ADAL" clId="{1B32C13B-DD1A-40CE-8510-3D8E82BE5823}" dt="2024-02-06T12:05:17.581" v="164" actId="122"/>
          <ac:spMkLst>
            <pc:docMk/>
            <pc:sldMk cId="4219227083" sldId="273"/>
            <ac:spMk id="6" creationId="{56603579-8A73-83E7-7F6B-885DDD0CBCC5}"/>
          </ac:spMkLst>
        </pc:spChg>
        <pc:spChg chg="mod">
          <ac:chgData name="Faith Development" userId="b72886d0-e571-4957-be35-0be252eb5aba" providerId="ADAL" clId="{1B32C13B-DD1A-40CE-8510-3D8E82BE5823}" dt="2024-02-06T12:08:50.035" v="202" actId="1036"/>
          <ac:spMkLst>
            <pc:docMk/>
            <pc:sldMk cId="4219227083" sldId="273"/>
            <ac:spMk id="7" creationId="{726C21BE-B748-D78B-BAE3-03F76AA1C6CD}"/>
          </ac:spMkLst>
        </pc:spChg>
        <pc:picChg chg="add mod">
          <ac:chgData name="Faith Development" userId="b72886d0-e571-4957-be35-0be252eb5aba" providerId="ADAL" clId="{1B32C13B-DD1A-40CE-8510-3D8E82BE5823}" dt="2024-02-16T12:38:19.017" v="2367" actId="1076"/>
          <ac:picMkLst>
            <pc:docMk/>
            <pc:sldMk cId="4219227083" sldId="273"/>
            <ac:picMk id="4" creationId="{D54FE166-F93D-860D-B2B4-A34272B440BC}"/>
          </ac:picMkLst>
        </pc:picChg>
      </pc:sldChg>
      <pc:sldChg chg="addSp delSp modSp mod setBg modNotesTx">
        <pc:chgData name="Faith Development" userId="b72886d0-e571-4957-be35-0be252eb5aba" providerId="ADAL" clId="{1B32C13B-DD1A-40CE-8510-3D8E82BE5823}" dt="2024-02-16T12:42:09.094" v="2604" actId="20577"/>
        <pc:sldMkLst>
          <pc:docMk/>
          <pc:sldMk cId="2160147735" sldId="274"/>
        </pc:sldMkLst>
        <pc:spChg chg="del">
          <ac:chgData name="Faith Development" userId="b72886d0-e571-4957-be35-0be252eb5aba" providerId="ADAL" clId="{1B32C13B-DD1A-40CE-8510-3D8E82BE5823}" dt="2024-02-06T12:13:08.917" v="404" actId="478"/>
          <ac:spMkLst>
            <pc:docMk/>
            <pc:sldMk cId="2160147735" sldId="274"/>
            <ac:spMk id="4" creationId="{9CBEF753-C6B9-78E6-F19A-2A1EC6A7B98A}"/>
          </ac:spMkLst>
        </pc:spChg>
        <pc:spChg chg="mod">
          <ac:chgData name="Faith Development" userId="b72886d0-e571-4957-be35-0be252eb5aba" providerId="ADAL" clId="{1B32C13B-DD1A-40CE-8510-3D8E82BE5823}" dt="2024-02-16T12:42:09.094" v="2604" actId="20577"/>
          <ac:spMkLst>
            <pc:docMk/>
            <pc:sldMk cId="2160147735" sldId="274"/>
            <ac:spMk id="5" creationId="{FC60500A-A623-64CE-8DA5-F2196623D373}"/>
          </ac:spMkLst>
        </pc:spChg>
        <pc:spChg chg="del">
          <ac:chgData name="Faith Development" userId="b72886d0-e571-4957-be35-0be252eb5aba" providerId="ADAL" clId="{1B32C13B-DD1A-40CE-8510-3D8E82BE5823}" dt="2024-02-06T12:11:01.421" v="213" actId="478"/>
          <ac:spMkLst>
            <pc:docMk/>
            <pc:sldMk cId="2160147735" sldId="274"/>
            <ac:spMk id="6" creationId="{56603579-8A73-83E7-7F6B-885DDD0CBCC5}"/>
          </ac:spMkLst>
        </pc:spChg>
        <pc:spChg chg="add del mod">
          <ac:chgData name="Faith Development" userId="b72886d0-e571-4957-be35-0be252eb5aba" providerId="ADAL" clId="{1B32C13B-DD1A-40CE-8510-3D8E82BE5823}" dt="2024-02-06T12:11:06.991" v="214" actId="478"/>
          <ac:spMkLst>
            <pc:docMk/>
            <pc:sldMk cId="2160147735" sldId="274"/>
            <ac:spMk id="7" creationId="{769AEEC1-3091-11E5-CF54-DA18615DA1D4}"/>
          </ac:spMkLst>
        </pc:spChg>
        <pc:spChg chg="add mod">
          <ac:chgData name="Faith Development" userId="b72886d0-e571-4957-be35-0be252eb5aba" providerId="ADAL" clId="{1B32C13B-DD1A-40CE-8510-3D8E82BE5823}" dt="2024-02-06T12:11:13.625" v="215"/>
          <ac:spMkLst>
            <pc:docMk/>
            <pc:sldMk cId="2160147735" sldId="274"/>
            <ac:spMk id="8" creationId="{BB5A6CC1-5D0C-58EC-CB1D-2E3789BF0403}"/>
          </ac:spMkLst>
        </pc:spChg>
        <pc:picChg chg="add mod">
          <ac:chgData name="Faith Development" userId="b72886d0-e571-4957-be35-0be252eb5aba" providerId="ADAL" clId="{1B32C13B-DD1A-40CE-8510-3D8E82BE5823}" dt="2024-02-06T12:11:13.625" v="215"/>
          <ac:picMkLst>
            <pc:docMk/>
            <pc:sldMk cId="2160147735" sldId="274"/>
            <ac:picMk id="9" creationId="{282FC233-51C0-83A4-7AAD-84195E0BE480}"/>
          </ac:picMkLst>
        </pc:picChg>
        <pc:picChg chg="add mod">
          <ac:chgData name="Faith Development" userId="b72886d0-e571-4957-be35-0be252eb5aba" providerId="ADAL" clId="{1B32C13B-DD1A-40CE-8510-3D8E82BE5823}" dt="2024-02-06T12:11:13.625" v="215"/>
          <ac:picMkLst>
            <pc:docMk/>
            <pc:sldMk cId="2160147735" sldId="274"/>
            <ac:picMk id="10" creationId="{5051DCF2-2C66-A1FE-FD08-11C95579C9D1}"/>
          </ac:picMkLst>
        </pc:picChg>
      </pc:sldChg>
      <pc:sldChg chg="addSp delSp modSp mod modNotesTx">
        <pc:chgData name="Faith Development" userId="b72886d0-e571-4957-be35-0be252eb5aba" providerId="ADAL" clId="{1B32C13B-DD1A-40CE-8510-3D8E82BE5823}" dt="2024-02-16T12:44:31.659" v="2732" actId="20577"/>
        <pc:sldMkLst>
          <pc:docMk/>
          <pc:sldMk cId="1811540568" sldId="275"/>
        </pc:sldMkLst>
        <pc:spChg chg="del">
          <ac:chgData name="Faith Development" userId="b72886d0-e571-4957-be35-0be252eb5aba" providerId="ADAL" clId="{1B32C13B-DD1A-40CE-8510-3D8E82BE5823}" dt="2024-02-06T12:14:46.857" v="433" actId="478"/>
          <ac:spMkLst>
            <pc:docMk/>
            <pc:sldMk cId="1811540568" sldId="275"/>
            <ac:spMk id="4" creationId="{9CBEF753-C6B9-78E6-F19A-2A1EC6A7B98A}"/>
          </ac:spMkLst>
        </pc:spChg>
        <pc:spChg chg="mod">
          <ac:chgData name="Faith Development" userId="b72886d0-e571-4957-be35-0be252eb5aba" providerId="ADAL" clId="{1B32C13B-DD1A-40CE-8510-3D8E82BE5823}" dt="2024-02-06T12:14:40.058" v="432" actId="20577"/>
          <ac:spMkLst>
            <pc:docMk/>
            <pc:sldMk cId="1811540568" sldId="275"/>
            <ac:spMk id="5" creationId="{FC60500A-A623-64CE-8DA5-F2196623D373}"/>
          </ac:spMkLst>
        </pc:spChg>
        <pc:spChg chg="del">
          <ac:chgData name="Faith Development" userId="b72886d0-e571-4957-be35-0be252eb5aba" providerId="ADAL" clId="{1B32C13B-DD1A-40CE-8510-3D8E82BE5823}" dt="2024-02-06T12:10:02.796" v="205" actId="478"/>
          <ac:spMkLst>
            <pc:docMk/>
            <pc:sldMk cId="1811540568" sldId="275"/>
            <ac:spMk id="6" creationId="{56603579-8A73-83E7-7F6B-885DDD0CBCC5}"/>
          </ac:spMkLst>
        </pc:spChg>
        <pc:spChg chg="add del mod">
          <ac:chgData name="Faith Development" userId="b72886d0-e571-4957-be35-0be252eb5aba" providerId="ADAL" clId="{1B32C13B-DD1A-40CE-8510-3D8E82BE5823}" dt="2024-02-06T12:10:07.655" v="206" actId="478"/>
          <ac:spMkLst>
            <pc:docMk/>
            <pc:sldMk cId="1811540568" sldId="275"/>
            <ac:spMk id="7" creationId="{2B55D259-2AF9-32D8-591F-30519C06BA02}"/>
          </ac:spMkLst>
        </pc:spChg>
        <pc:spChg chg="add mod">
          <ac:chgData name="Faith Development" userId="b72886d0-e571-4957-be35-0be252eb5aba" providerId="ADAL" clId="{1B32C13B-DD1A-40CE-8510-3D8E82BE5823}" dt="2024-02-06T12:10:17.256" v="207"/>
          <ac:spMkLst>
            <pc:docMk/>
            <pc:sldMk cId="1811540568" sldId="275"/>
            <ac:spMk id="8" creationId="{C08B26D7-C8C4-A564-9941-F1E2F4326251}"/>
          </ac:spMkLst>
        </pc:spChg>
        <pc:spChg chg="add mod">
          <ac:chgData name="Faith Development" userId="b72886d0-e571-4957-be35-0be252eb5aba" providerId="ADAL" clId="{1B32C13B-DD1A-40CE-8510-3D8E82BE5823}" dt="2024-02-06T12:15:26.441" v="444"/>
          <ac:spMkLst>
            <pc:docMk/>
            <pc:sldMk cId="1811540568" sldId="275"/>
            <ac:spMk id="11" creationId="{15AC3D63-43C1-4093-AAA7-7B8B7376304B}"/>
          </ac:spMkLst>
        </pc:spChg>
        <pc:picChg chg="add mod">
          <ac:chgData name="Faith Development" userId="b72886d0-e571-4957-be35-0be252eb5aba" providerId="ADAL" clId="{1B32C13B-DD1A-40CE-8510-3D8E82BE5823}" dt="2024-02-06T12:10:17.256" v="207"/>
          <ac:picMkLst>
            <pc:docMk/>
            <pc:sldMk cId="1811540568" sldId="275"/>
            <ac:picMk id="9" creationId="{D5F42043-02C7-E4E2-970D-68C75CE64EC1}"/>
          </ac:picMkLst>
        </pc:picChg>
        <pc:picChg chg="add mod">
          <ac:chgData name="Faith Development" userId="b72886d0-e571-4957-be35-0be252eb5aba" providerId="ADAL" clId="{1B32C13B-DD1A-40CE-8510-3D8E82BE5823}" dt="2024-02-06T12:10:17.256" v="207"/>
          <ac:picMkLst>
            <pc:docMk/>
            <pc:sldMk cId="1811540568" sldId="275"/>
            <ac:picMk id="10" creationId="{EA58D4D8-30DA-205D-DD76-AEFEE8A70E00}"/>
          </ac:picMkLst>
        </pc:picChg>
      </pc:sldChg>
      <pc:sldChg chg="addSp delSp modSp mod modAnim modNotesTx">
        <pc:chgData name="Faith Development" userId="b72886d0-e571-4957-be35-0be252eb5aba" providerId="ADAL" clId="{1B32C13B-DD1A-40CE-8510-3D8E82BE5823}" dt="2024-02-16T12:38:32.114" v="2370" actId="1076"/>
        <pc:sldMkLst>
          <pc:docMk/>
          <pc:sldMk cId="3225851135" sldId="276"/>
        </pc:sldMkLst>
        <pc:spChg chg="del">
          <ac:chgData name="Faith Development" userId="b72886d0-e571-4957-be35-0be252eb5aba" providerId="ADAL" clId="{1B32C13B-DD1A-40CE-8510-3D8E82BE5823}" dt="2024-02-06T12:15:10.117" v="438" actId="478"/>
          <ac:spMkLst>
            <pc:docMk/>
            <pc:sldMk cId="3225851135" sldId="276"/>
            <ac:spMk id="4" creationId="{9CBEF753-C6B9-78E6-F19A-2A1EC6A7B98A}"/>
          </ac:spMkLst>
        </pc:spChg>
        <pc:spChg chg="del mod">
          <ac:chgData name="Faith Development" userId="b72886d0-e571-4957-be35-0be252eb5aba" providerId="ADAL" clId="{1B32C13B-DD1A-40CE-8510-3D8E82BE5823}" dt="2024-02-06T12:07:18.091" v="182" actId="478"/>
          <ac:spMkLst>
            <pc:docMk/>
            <pc:sldMk cId="3225851135" sldId="276"/>
            <ac:spMk id="6" creationId="{56603579-8A73-83E7-7F6B-885DDD0CBCC5}"/>
          </ac:spMkLst>
        </pc:spChg>
        <pc:spChg chg="mod">
          <ac:chgData name="Faith Development" userId="b72886d0-e571-4957-be35-0be252eb5aba" providerId="ADAL" clId="{1B32C13B-DD1A-40CE-8510-3D8E82BE5823}" dt="2024-02-16T12:38:29.013" v="2369" actId="1076"/>
          <ac:spMkLst>
            <pc:docMk/>
            <pc:sldMk cId="3225851135" sldId="276"/>
            <ac:spMk id="7" creationId="{726C21BE-B748-D78B-BAE3-03F76AA1C6CD}"/>
          </ac:spMkLst>
        </pc:spChg>
        <pc:spChg chg="add del mod">
          <ac:chgData name="Faith Development" userId="b72886d0-e571-4957-be35-0be252eb5aba" providerId="ADAL" clId="{1B32C13B-DD1A-40CE-8510-3D8E82BE5823}" dt="2024-02-06T12:07:21.235" v="183" actId="478"/>
          <ac:spMkLst>
            <pc:docMk/>
            <pc:sldMk cId="3225851135" sldId="276"/>
            <ac:spMk id="11" creationId="{A9AA98A7-24A8-F2A5-041B-3AB91801C661}"/>
          </ac:spMkLst>
        </pc:spChg>
        <pc:spChg chg="add mod">
          <ac:chgData name="Faith Development" userId="b72886d0-e571-4957-be35-0be252eb5aba" providerId="ADAL" clId="{1B32C13B-DD1A-40CE-8510-3D8E82BE5823}" dt="2024-02-06T12:07:27.750" v="184"/>
          <ac:spMkLst>
            <pc:docMk/>
            <pc:sldMk cId="3225851135" sldId="276"/>
            <ac:spMk id="12" creationId="{D40480D7-9B3E-A207-C17F-CEE7996EC2F7}"/>
          </ac:spMkLst>
        </pc:spChg>
        <pc:spChg chg="add mod">
          <ac:chgData name="Faith Development" userId="b72886d0-e571-4957-be35-0be252eb5aba" providerId="ADAL" clId="{1B32C13B-DD1A-40CE-8510-3D8E82BE5823}" dt="2024-02-06T12:15:10.784" v="439"/>
          <ac:spMkLst>
            <pc:docMk/>
            <pc:sldMk cId="3225851135" sldId="276"/>
            <ac:spMk id="15" creationId="{48276641-949B-E421-2FC8-CE4496D284C8}"/>
          </ac:spMkLst>
        </pc:spChg>
        <pc:spChg chg="add mod">
          <ac:chgData name="Faith Development" userId="b72886d0-e571-4957-be35-0be252eb5aba" providerId="ADAL" clId="{1B32C13B-DD1A-40CE-8510-3D8E82BE5823}" dt="2024-02-06T12:21:52.638" v="466"/>
          <ac:spMkLst>
            <pc:docMk/>
            <pc:sldMk cId="3225851135" sldId="276"/>
            <ac:spMk id="16" creationId="{C229AC22-B29C-41B6-CA3F-C5A0570EDDBB}"/>
          </ac:spMkLst>
        </pc:spChg>
        <pc:picChg chg="add mod">
          <ac:chgData name="Faith Development" userId="b72886d0-e571-4957-be35-0be252eb5aba" providerId="ADAL" clId="{1B32C13B-DD1A-40CE-8510-3D8E82BE5823}" dt="2024-02-16T12:38:32.114" v="2370" actId="1076"/>
          <ac:picMkLst>
            <pc:docMk/>
            <pc:sldMk cId="3225851135" sldId="276"/>
            <ac:picMk id="2" creationId="{D9265CAC-D34E-67D9-5195-81F70131B579}"/>
          </ac:picMkLst>
        </pc:picChg>
        <pc:picChg chg="add mod">
          <ac:chgData name="Faith Development" userId="b72886d0-e571-4957-be35-0be252eb5aba" providerId="ADAL" clId="{1B32C13B-DD1A-40CE-8510-3D8E82BE5823}" dt="2024-02-16T12:38:29.013" v="2369" actId="1076"/>
          <ac:picMkLst>
            <pc:docMk/>
            <pc:sldMk cId="3225851135" sldId="276"/>
            <ac:picMk id="5" creationId="{20FA2681-D1C4-EB38-5215-A7C03125D64F}"/>
          </ac:picMkLst>
        </pc:picChg>
        <pc:picChg chg="add mod">
          <ac:chgData name="Faith Development" userId="b72886d0-e571-4957-be35-0be252eb5aba" providerId="ADAL" clId="{1B32C13B-DD1A-40CE-8510-3D8E82BE5823}" dt="2024-02-16T12:38:29.013" v="2369" actId="1076"/>
          <ac:picMkLst>
            <pc:docMk/>
            <pc:sldMk cId="3225851135" sldId="276"/>
            <ac:picMk id="9" creationId="{6E931D97-02E1-6C41-256C-4CD59D5CB79D}"/>
          </ac:picMkLst>
        </pc:picChg>
        <pc:picChg chg="add del mod">
          <ac:chgData name="Faith Development" userId="b72886d0-e571-4957-be35-0be252eb5aba" providerId="ADAL" clId="{1B32C13B-DD1A-40CE-8510-3D8E82BE5823}" dt="2024-02-06T12:21:48.292" v="465" actId="478"/>
          <ac:picMkLst>
            <pc:docMk/>
            <pc:sldMk cId="3225851135" sldId="276"/>
            <ac:picMk id="13" creationId="{7257096B-DF7C-B58F-9C2C-2601A4FFE997}"/>
          </ac:picMkLst>
        </pc:picChg>
        <pc:picChg chg="add mod">
          <ac:chgData name="Faith Development" userId="b72886d0-e571-4957-be35-0be252eb5aba" providerId="ADAL" clId="{1B32C13B-DD1A-40CE-8510-3D8E82BE5823}" dt="2024-02-06T12:07:27.750" v="184"/>
          <ac:picMkLst>
            <pc:docMk/>
            <pc:sldMk cId="3225851135" sldId="276"/>
            <ac:picMk id="14" creationId="{8AAC5FA6-EDA4-AC41-AA79-B9BB246A060C}"/>
          </ac:picMkLst>
        </pc:picChg>
        <pc:picChg chg="add mod">
          <ac:chgData name="Faith Development" userId="b72886d0-e571-4957-be35-0be252eb5aba" providerId="ADAL" clId="{1B32C13B-DD1A-40CE-8510-3D8E82BE5823}" dt="2024-02-06T12:22:17.822" v="469" actId="1076"/>
          <ac:picMkLst>
            <pc:docMk/>
            <pc:sldMk cId="3225851135" sldId="276"/>
            <ac:picMk id="17" creationId="{BE047516-9FC9-7F78-112B-A56A6069E33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16/02/2024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16/02/2024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readings from the first Sunday of Lent teach us about the sacrament of baptism. In the second reading, St. Peter reminds us that just as God saved Noah and his family through the waters of the flood, now God saves us through the waters of Baptism. Jesus accomplished this by becoming fully human while remaining fully God. His life, death and resurrection conquered death and saves us from our sins. But do I even think about my baptism? What does baptism mean to me? Does it make a difference in my life?</a:t>
            </a:r>
            <a:endParaRPr lang="en-IE" dirty="0"/>
          </a:p>
          <a:p>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minutes greeting each other.</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Share with one another:</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stayed with you from last week’s gathering?</a:t>
            </a:r>
          </a:p>
          <a:p>
            <a:pPr marL="285750" lvl="0" indent="-285750">
              <a:lnSpc>
                <a:spcPct val="107000"/>
              </a:lnSpc>
              <a:buFont typeface="Arial" panose="020B0604020202020204" pitchFamily="34" charset="0"/>
              <a:buChar cha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How did you put hope into action? Was it easy or difficult?</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Ask if anyone would like to share their thoughts on God’s word. Please pause the video until this section is completed.</a:t>
            </a: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Christening can be a more powerful word than baptism. In the sacrament (a sacred moment) a person is Christ-</a:t>
            </a:r>
            <a:r>
              <a:rPr lang="en-US" sz="1800" dirty="0" err="1">
                <a:solidFill>
                  <a:srgbClr val="780E57"/>
                </a:solidFill>
                <a:latin typeface="Book Antiqua" panose="02040602050305030304" pitchFamily="18" charset="0"/>
              </a:rPr>
              <a:t>ened</a:t>
            </a:r>
            <a:r>
              <a:rPr lang="en-US" sz="1800" dirty="0">
                <a:solidFill>
                  <a:srgbClr val="780E57"/>
                </a:solidFill>
                <a:latin typeface="Book Antiqua" panose="02040602050305030304" pitchFamily="18" charset="0"/>
              </a:rPr>
              <a:t>.  What does that mean? Christ is a title that means “the anointed one.” In our Gospel reading, which we just reflected upon, Jesus was anointed by the Holy Spirit </a:t>
            </a: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(he saw </a:t>
            </a:r>
            <a:r>
              <a:rPr lang="en-US" sz="1800" dirty="0">
                <a:solidFill>
                  <a:srgbClr val="FFFFFF"/>
                </a:solidFill>
                <a:latin typeface="Book Antiqua" panose="02040602050305030304" pitchFamily="18" charset="0"/>
              </a:rPr>
              <a:t>the Spirit of God descending like a dove and alighting on him). At our Baptism, we, too, are anointed, twice actually – once with the oil of Baptism and once with the oil of Chrism. The Holy Spirit comes upon us when the water is poured, we are addressed by name and the following words are said: “I </a:t>
            </a:r>
            <a:r>
              <a:rPr lang="en-US" sz="1800" dirty="0" err="1">
                <a:solidFill>
                  <a:srgbClr val="FFFFFF"/>
                </a:solidFill>
                <a:latin typeface="Book Antiqua" panose="02040602050305030304" pitchFamily="18" charset="0"/>
              </a:rPr>
              <a:t>baptise</a:t>
            </a:r>
            <a:r>
              <a:rPr lang="en-US" sz="1800" dirty="0">
                <a:solidFill>
                  <a:srgbClr val="FFFFFF"/>
                </a:solidFill>
                <a:latin typeface="Book Antiqua" panose="02040602050305030304" pitchFamily="18" charset="0"/>
              </a:rPr>
              <a:t> you in the name of the Father, and of the Son, and of the Holy Spirit.”</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kern="100" dirty="0">
              <a:solidFill>
                <a:srgbClr val="FFFFFF"/>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kern="100" dirty="0">
                <a:solidFill>
                  <a:srgbClr val="FFFFFF"/>
                </a:solidFill>
                <a:effectLst/>
                <a:latin typeface="Book Antiqua" panose="02040602050305030304" pitchFamily="18" charset="0"/>
                <a:ea typeface="Aptos" panose="020B0004020202020204" pitchFamily="34" charset="0"/>
                <a:cs typeface="Times New Roman" panose="02020603050405020304" pitchFamily="18" charset="0"/>
              </a:rPr>
              <a:t>In that moment, we become Christians, Christ-</a:t>
            </a:r>
            <a:r>
              <a:rPr lang="en-US" sz="1800" kern="100" dirty="0" err="1">
                <a:solidFill>
                  <a:srgbClr val="FFFFFF"/>
                </a:solidFill>
                <a:effectLst/>
                <a:latin typeface="Book Antiqua" panose="02040602050305030304" pitchFamily="18" charset="0"/>
                <a:ea typeface="Aptos" panose="020B0004020202020204" pitchFamily="34" charset="0"/>
                <a:cs typeface="Times New Roman" panose="02020603050405020304" pitchFamily="18" charset="0"/>
              </a:rPr>
              <a:t>ened</a:t>
            </a:r>
            <a:r>
              <a:rPr lang="en-US" sz="1800" kern="100" dirty="0">
                <a:solidFill>
                  <a:srgbClr val="FFFFFF"/>
                </a:solidFill>
                <a:effectLst/>
                <a:latin typeface="Book Antiqua" panose="02040602050305030304" pitchFamily="18" charset="0"/>
                <a:ea typeface="Aptos" panose="020B0004020202020204" pitchFamily="34" charset="0"/>
                <a:cs typeface="Times New Roman" panose="02020603050405020304" pitchFamily="18" charset="0"/>
              </a:rPr>
              <a:t>. We become children of God in Christ. What does a Christian look like? What are their characteristics and qualities?</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2508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If you were on trial for being a Christian, is there enough evidence to convict you? Spend some time discussing this question. Let it sit with you. Imagine a modern-day court…</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sort of evidence would be admitted? </a:t>
            </a: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Who would you call on in your defence? </a:t>
            </a: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Who would stand beside you as your counsellor?</a:t>
            </a:r>
          </a:p>
        </p:txBody>
      </p:sp>
      <p:sp>
        <p:nvSpPr>
          <p:cNvPr id="4" name="Slide Number Placeholder 3"/>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9721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moments in silence reading and reflecting on these ideas.</a:t>
            </a:r>
          </a:p>
          <a:p>
            <a:pPr marL="0" lvl="0" indent="0">
              <a:lnSpc>
                <a:spcPct val="107000"/>
              </a:lnSpc>
              <a:buFont typeface="Symbol" panose="05050102010706020507" pitchFamily="18" charset="2"/>
              <a:buNone/>
            </a:pPr>
            <a:endParaRPr lang="en-IE" sz="1800" b="1"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does a life transfigured by God’s presence look like?</a:t>
            </a:r>
          </a:p>
          <a:p>
            <a:pPr marL="0" lvl="0" indent="0">
              <a:lnSpc>
                <a:spcPct val="107000"/>
              </a:lnSpc>
              <a:buFont typeface="Symbol" panose="05050102010706020507" pitchFamily="18" charset="2"/>
              <a:buNone/>
            </a:pPr>
            <a:endPar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does it mean to be a member of Christ’s Body on earth.</a:t>
            </a:r>
          </a:p>
          <a:p>
            <a:pPr marL="0" lvl="0" indent="0">
              <a:lnSpc>
                <a:spcPct val="107000"/>
              </a:lnSpc>
              <a:buFont typeface="Symbol" panose="05050102010706020507" pitchFamily="18" charset="2"/>
              <a:buNone/>
            </a:pPr>
            <a:endPar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is the mission that we are called to continue?</a:t>
            </a:r>
          </a:p>
        </p:txBody>
      </p:sp>
      <p:sp>
        <p:nvSpPr>
          <p:cNvPr id="4" name="Slide Number Placeholder 3"/>
          <p:cNvSpPr>
            <a:spLocks noGrp="1"/>
          </p:cNvSpPr>
          <p:nvPr>
            <p:ph type="sldNum" sz="quarter" idx="5"/>
          </p:nvPr>
        </p:nvSpPr>
        <p:spPr/>
        <p:txBody>
          <a:bodyPr/>
          <a:lstStyle/>
          <a:p>
            <a:fld id="{021CDEAC-8F22-4260-A6BE-F10FC47986A0}" type="slidenum">
              <a:rPr lang="en-IE" smtClean="0"/>
              <a:t>6</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1987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reflecting on these thoughts.</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St. John Henry Newman wrote: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2800" b="0" i="0" dirty="0">
                <a:solidFill>
                  <a:srgbClr val="666666"/>
                </a:solidFill>
                <a:effectLst/>
                <a:latin typeface="Open Sans" panose="020B0606030504020204" pitchFamily="34" charset="0"/>
              </a:rPr>
              <a:t>“God has created me to do Him some definite service. He has committed some work to me which He has not committed to another. I have my mission. I may never know it in this life, but I shall be told it in the next. I am a link in a chain, a bond of connection between persons. He has not created me for naught. I shall do good; I shall do His work. I shall be an angel of peace, a preacher of truth in my own place, while not intending it if I do but keep His commandments.”</a:t>
            </a:r>
          </a:p>
          <a:p>
            <a:pPr marL="0" lvl="0" indent="0">
              <a:lnSpc>
                <a:spcPct val="107000"/>
              </a:lnSpc>
              <a:buFont typeface="Symbol" panose="05050102010706020507" pitchFamily="18" charset="2"/>
              <a:buNone/>
            </a:pPr>
            <a:endParaRPr lang="en-US" sz="2800" b="0" i="0" kern="100" dirty="0">
              <a:solidFill>
                <a:srgbClr val="666666"/>
              </a:solidFill>
              <a:effectLst/>
              <a:latin typeface="Open Sans" panose="020B0606030504020204" pitchFamily="34"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2800" b="0" i="0" kern="100" dirty="0">
                <a:solidFill>
                  <a:srgbClr val="666666"/>
                </a:solidFill>
                <a:effectLst/>
                <a:latin typeface="Open Sans" panose="020B0606030504020204" pitchFamily="34" charset="0"/>
                <a:ea typeface="Aptos" panose="020B0004020202020204" pitchFamily="34" charset="0"/>
                <a:cs typeface="Times New Roman" panose="02020603050405020304" pitchFamily="18" charset="0"/>
              </a:rPr>
              <a:t>Can Jesus count on you? What good will you do today?</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7</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032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Take a few moments of silence and ask the Holy Spirit to be with you as you spend some time reflecting on the following:</a:t>
            </a:r>
          </a:p>
          <a:p>
            <a:endParaRPr lang="en-US" sz="1800" dirty="0">
              <a:solidFill>
                <a:srgbClr val="780E57"/>
              </a:solidFill>
              <a:latin typeface="Book Antiqua" panose="02040602050305030304" pitchFamily="18" charset="0"/>
            </a:endParaRPr>
          </a:p>
          <a:p>
            <a:r>
              <a:rPr lang="en-US" sz="1800" dirty="0">
                <a:solidFill>
                  <a:srgbClr val="780E57"/>
                </a:solidFill>
                <a:latin typeface="Book Antiqua" panose="02040602050305030304" pitchFamily="18" charset="0"/>
              </a:rPr>
              <a:t>God alone can give faith, but you can offer witness.</a:t>
            </a:r>
          </a:p>
          <a:p>
            <a:r>
              <a:rPr lang="en-US" sz="1800" dirty="0">
                <a:solidFill>
                  <a:srgbClr val="780E57"/>
                </a:solidFill>
                <a:latin typeface="Book Antiqua" panose="02040602050305030304" pitchFamily="18" charset="0"/>
              </a:rPr>
              <a:t>God alone can give hope, but you can give confidence to others.</a:t>
            </a:r>
          </a:p>
          <a:p>
            <a:r>
              <a:rPr lang="en-US" sz="1800" dirty="0">
                <a:solidFill>
                  <a:srgbClr val="780E57"/>
                </a:solidFill>
                <a:latin typeface="Book Antiqua" panose="02040602050305030304" pitchFamily="18" charset="0"/>
              </a:rPr>
              <a:t>God alone can give love, but you can pass it on to others.</a:t>
            </a:r>
          </a:p>
          <a:p>
            <a:r>
              <a:rPr lang="en-US" sz="1800" dirty="0">
                <a:solidFill>
                  <a:srgbClr val="780E57"/>
                </a:solidFill>
                <a:latin typeface="Book Antiqua" panose="02040602050305030304" pitchFamily="18" charset="0"/>
              </a:rPr>
              <a:t>God alone can give peace, but you can work for unity.</a:t>
            </a:r>
          </a:p>
          <a:p>
            <a:r>
              <a:rPr lang="en-US" sz="1800" dirty="0">
                <a:solidFill>
                  <a:srgbClr val="780E57"/>
                </a:solidFill>
                <a:latin typeface="Book Antiqua" panose="02040602050305030304" pitchFamily="18" charset="0"/>
              </a:rPr>
              <a:t>God alone can give power, but you can sustain somebody who is feeling low.</a:t>
            </a:r>
          </a:p>
          <a:p>
            <a:r>
              <a:rPr lang="en-US" sz="1800" dirty="0">
                <a:solidFill>
                  <a:srgbClr val="780E57"/>
                </a:solidFill>
                <a:latin typeface="Book Antiqua" panose="02040602050305030304" pitchFamily="18" charset="0"/>
              </a:rPr>
              <a:t>God alone is the way, but you can show it to others.</a:t>
            </a:r>
          </a:p>
          <a:p>
            <a:r>
              <a:rPr lang="en-US" sz="1800" dirty="0">
                <a:solidFill>
                  <a:srgbClr val="780E57"/>
                </a:solidFill>
                <a:latin typeface="Book Antiqua" panose="02040602050305030304" pitchFamily="18" charset="0"/>
              </a:rPr>
              <a:t>God alone is the light, but you can make it shine for others.</a:t>
            </a:r>
          </a:p>
          <a:p>
            <a:r>
              <a:rPr lang="en-US" sz="1800" dirty="0">
                <a:solidFill>
                  <a:srgbClr val="780E57"/>
                </a:solidFill>
                <a:latin typeface="Book Antiqua" panose="02040602050305030304" pitchFamily="18" charset="0"/>
              </a:rPr>
              <a:t>God alone is life, but you can give others a taste for living.</a:t>
            </a:r>
          </a:p>
          <a:p>
            <a:r>
              <a:rPr lang="en-US" sz="1800" dirty="0">
                <a:solidFill>
                  <a:srgbClr val="780E57"/>
                </a:solidFill>
                <a:latin typeface="Book Antiqua" panose="02040602050305030304" pitchFamily="18" charset="0"/>
              </a:rPr>
              <a:t>God alone can do the impossible, but through you it becomes possible.</a:t>
            </a:r>
          </a:p>
          <a:p>
            <a:r>
              <a:rPr lang="en-US" sz="1800" dirty="0">
                <a:solidFill>
                  <a:srgbClr val="780E57"/>
                </a:solidFill>
                <a:latin typeface="Book Antiqua" panose="02040602050305030304" pitchFamily="18" charset="0"/>
              </a:rPr>
              <a:t>God alone is self-sufficient … but amazingly, God prefers to count on you.</a:t>
            </a:r>
          </a:p>
          <a:p>
            <a:endParaRPr lang="en-US" sz="1800" dirty="0">
              <a:solidFill>
                <a:srgbClr val="780E57"/>
              </a:solidFill>
              <a:latin typeface="Book Antiqua" panose="02040602050305030304" pitchFamily="18" charset="0"/>
            </a:endParaRPr>
          </a:p>
          <a:p>
            <a:r>
              <a:rPr lang="en-IE" sz="1800" dirty="0">
                <a:solidFill>
                  <a:srgbClr val="780E57"/>
                </a:solidFill>
                <a:latin typeface="Book Antiqua" panose="02040602050305030304" pitchFamily="18" charset="0"/>
              </a:rPr>
              <a:t>What do you want to say to Jesus? What does He say to you?</a:t>
            </a:r>
          </a:p>
          <a:p>
            <a:endParaRPr lang="en-IE" sz="1050" dirty="0">
              <a:solidFill>
                <a:srgbClr val="780E57"/>
              </a:solidFill>
              <a:latin typeface="Book Antiqua" panose="02040602050305030304" pitchFamily="18" charset="0"/>
            </a:endParaRPr>
          </a:p>
          <a:p>
            <a:r>
              <a:rPr lang="en-IE" sz="1800" dirty="0">
                <a:solidFill>
                  <a:srgbClr val="780E57"/>
                </a:solidFill>
                <a:latin typeface="Book Antiqua" panose="02040602050305030304" pitchFamily="18" charset="0"/>
              </a:rPr>
              <a:t>Is there anything you want to take with you from this time of prayer?</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2001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in silence reflecting on these questions. They are your way to put hope into action this week. We invite you to make a commitment to the Lord to live out whatever the Lord has inspired you to do during the coming week.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Perhaps the words of St. John of the Cross may inspire you: </a:t>
            </a: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“Where there is no love, put love - and you will find love.”</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Where will you put </a:t>
            </a:r>
            <a:r>
              <a:rPr lang="en-US"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love this week?</a:t>
            </a: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16/02/2024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16/02/2024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16/02/2024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16/02/2024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16/02/2024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16/02/2024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16/02/2024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16/02/2024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16/02/2024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16/02/2024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16/02/2024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16/02/2024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560734"/>
            <a:ext cx="11054881" cy="1685814"/>
          </a:xfrm>
        </p:spPr>
        <p:txBody>
          <a:bodyPr anchor="t">
            <a:normAutofit lnSpcReduction="10000"/>
          </a:bodyPr>
          <a:lstStyle/>
          <a:p>
            <a:r>
              <a:rPr lang="en-IE" sz="3600" b="1" dirty="0">
                <a:solidFill>
                  <a:srgbClr val="780E57"/>
                </a:solidFill>
                <a:latin typeface="Book Antiqua" panose="02040602050305030304" pitchFamily="18" charset="0"/>
              </a:rPr>
              <a:t>Session 2 – 1</a:t>
            </a:r>
            <a:r>
              <a:rPr lang="en-IE" sz="3600" b="1" baseline="30000" dirty="0">
                <a:solidFill>
                  <a:srgbClr val="780E57"/>
                </a:solidFill>
                <a:latin typeface="Book Antiqua" panose="02040602050305030304" pitchFamily="18" charset="0"/>
              </a:rPr>
              <a:t>st</a:t>
            </a:r>
            <a:r>
              <a:rPr lang="en-IE" sz="3600" b="1" dirty="0">
                <a:solidFill>
                  <a:srgbClr val="780E57"/>
                </a:solidFill>
                <a:latin typeface="Book Antiqua" panose="02040602050305030304" pitchFamily="18" charset="0"/>
              </a:rPr>
              <a:t> Week of Lent</a:t>
            </a:r>
          </a:p>
          <a:p>
            <a:r>
              <a:rPr lang="en-IE" sz="3600" b="1" dirty="0">
                <a:solidFill>
                  <a:srgbClr val="780E57"/>
                </a:solidFill>
                <a:latin typeface="Book Antiqua" panose="02040602050305030304" pitchFamily="18" charset="0"/>
              </a:rPr>
              <a:t>What does Baptism mean to me?</a:t>
            </a:r>
          </a:p>
          <a:p>
            <a:r>
              <a:rPr lang="en-IE" sz="3600" b="1" dirty="0">
                <a:solidFill>
                  <a:srgbClr val="780E57"/>
                </a:solidFill>
                <a:latin typeface="Book Antiqua" panose="02040602050305030304" pitchFamily="18" charset="0"/>
              </a:rPr>
              <a:t>Does it make a difference in my life?</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515CA7B4-4346-9C8F-1A1D-2AA28D177A27}"/>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ED0453BC-8D7E-920D-0549-0E656A508008}"/>
              </a:ext>
            </a:extLst>
          </p:cNvPr>
          <p:cNvPicPr>
            <a:picLocks noChangeAspect="1"/>
          </p:cNvPicPr>
          <p:nvPr/>
        </p:nvPicPr>
        <p:blipFill rotWithShape="1">
          <a:blip r:embed="rId3">
            <a:extLst>
              <a:ext uri="{28A0092B-C50C-407E-A947-70E740481C1C}">
                <a14:useLocalDpi xmlns:a14="http://schemas.microsoft.com/office/drawing/2010/main" val="0"/>
              </a:ext>
            </a:extLst>
          </a:blip>
          <a:srcRect l="2066" r="21232" b="9091"/>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300A22B6-2CE7-1D07-64A9-41E4E9E4C546}"/>
              </a:ext>
            </a:extLst>
          </p:cNvPr>
          <p:cNvSpPr txBox="1">
            <a:spLocks/>
          </p:cNvSpPr>
          <p:nvPr/>
        </p:nvSpPr>
        <p:spPr>
          <a:xfrm>
            <a:off x="838200" y="2660073"/>
            <a:ext cx="9037320" cy="2220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Take a moment to greet each other.</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What stayed with you from last week’s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How did you put hope into action?</a:t>
            </a:r>
          </a:p>
          <a:p>
            <a:pPr algn="ctr"/>
            <a:endParaRPr lang="en-IE" sz="2800" dirty="0">
              <a:solidFill>
                <a:srgbClr val="780E57"/>
              </a:solidFill>
              <a:latin typeface="Book Antiqua" panose="02040602050305030304" pitchFamily="18" charset="0"/>
            </a:endParaRPr>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C4EFA0EC-CE76-AA76-DF1C-B5551A044785}"/>
              </a:ext>
            </a:extLst>
          </p:cNvPr>
          <p:cNvPicPr>
            <a:picLocks noChangeAspect="1"/>
          </p:cNvPicPr>
          <p:nvPr/>
        </p:nvPicPr>
        <p:blipFill rotWithShape="1">
          <a:blip r:embed="rId7">
            <a:extLst>
              <a:ext uri="{28A0092B-C50C-407E-A947-70E740481C1C}">
                <a14:useLocalDpi xmlns:a14="http://schemas.microsoft.com/office/drawing/2010/main" val="0"/>
              </a:ext>
            </a:extLst>
          </a:blip>
          <a:srcRect l="23508" t="6397" r="30709" b="9614"/>
          <a:stretch/>
        </p:blipFill>
        <p:spPr>
          <a:xfrm>
            <a:off x="10156366" y="2963072"/>
            <a:ext cx="1354529" cy="1304556"/>
          </a:xfrm>
          <a:prstGeom prst="rect">
            <a:avLst/>
          </a:prstGeom>
        </p:spPr>
      </p:pic>
    </p:spTree>
    <p:extLst>
      <p:ext uri="{BB962C8B-B14F-4D97-AF65-F5344CB8AC3E}">
        <p14:creationId xmlns:p14="http://schemas.microsoft.com/office/powerpoint/2010/main" val="30519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5">
            <a:extLst>
              <a:ext uri="{FF2B5EF4-FFF2-40B4-BE49-F238E27FC236}">
                <a16:creationId xmlns:a16="http://schemas.microsoft.com/office/drawing/2014/main" id="{A0503927-B106-4D11-4330-6EE55C695B01}"/>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9" name="Picture 8" descr="A group of purple and white pages of a book&#10;&#10;Description automatically generated">
            <a:extLst>
              <a:ext uri="{FF2B5EF4-FFF2-40B4-BE49-F238E27FC236}">
                <a16:creationId xmlns:a16="http://schemas.microsoft.com/office/drawing/2014/main" id="{D3C7C641-7705-62DA-2C1A-000836B4963B}"/>
              </a:ext>
            </a:extLst>
          </p:cNvPr>
          <p:cNvPicPr>
            <a:picLocks noChangeAspect="1"/>
          </p:cNvPicPr>
          <p:nvPr/>
        </p:nvPicPr>
        <p:blipFill rotWithShape="1">
          <a:blip r:embed="rId3">
            <a:extLst>
              <a:ext uri="{28A0092B-C50C-407E-A947-70E740481C1C}">
                <a14:useLocalDpi xmlns:a14="http://schemas.microsoft.com/office/drawing/2010/main" val="0"/>
              </a:ext>
            </a:extLst>
          </a:blip>
          <a:srcRect l="64643" t="37937" r="16518" b="34921"/>
          <a:stretch/>
        </p:blipFill>
        <p:spPr>
          <a:xfrm>
            <a:off x="439612" y="455791"/>
            <a:ext cx="1334759" cy="1081724"/>
          </a:xfrm>
          <a:prstGeom prst="rect">
            <a:avLst/>
          </a:prstGeom>
        </p:spPr>
      </p:pic>
      <p:pic>
        <p:nvPicPr>
          <p:cNvPr id="10" name="Graphic 9">
            <a:extLst>
              <a:ext uri="{FF2B5EF4-FFF2-40B4-BE49-F238E27FC236}">
                <a16:creationId xmlns:a16="http://schemas.microsoft.com/office/drawing/2014/main" id="{F3085F3B-BBD3-F705-AA97-070C59324E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902" y="532677"/>
            <a:ext cx="1001486" cy="985333"/>
          </a:xfrm>
          <a:prstGeom prst="rect">
            <a:avLst/>
          </a:prstGeom>
        </p:spPr>
      </p:pic>
      <p:sp>
        <p:nvSpPr>
          <p:cNvPr id="11" name="Speech Bubble: Rectangle with Corners Rounded 10">
            <a:extLst>
              <a:ext uri="{FF2B5EF4-FFF2-40B4-BE49-F238E27FC236}">
                <a16:creationId xmlns:a16="http://schemas.microsoft.com/office/drawing/2014/main" id="{01098429-1238-AC2B-BE46-FDF7E7906FAF}"/>
              </a:ext>
            </a:extLst>
          </p:cNvPr>
          <p:cNvSpPr/>
          <p:nvPr/>
        </p:nvSpPr>
        <p:spPr>
          <a:xfrm>
            <a:off x="439612" y="1803242"/>
            <a:ext cx="9984548" cy="4541585"/>
          </a:xfrm>
          <a:prstGeom prst="wedgeRoundRectCallout">
            <a:avLst>
              <a:gd name="adj1" fmla="val 25488"/>
              <a:gd name="adj2" fmla="val -60978"/>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FFFFFF"/>
                </a:solidFill>
                <a:latin typeface="Book Antiqua" panose="02040602050305030304" pitchFamily="18" charset="0"/>
              </a:rPr>
              <a:t>“Then Jesus came from Galilee to John at the Jordan, to be baptised by him. John would have prevented him, saying, “I need to be baptised by you, and do you come to me?” But Jesus answered him, “Let it be so now; for it is proper for us in this way to fulfill all righteousness.” Then he consented. And when Jesus had been baptised, just as he came up from the water, suddenly the heavens were opened to him, and he saw the Spirit of God descending like a dove and alighting on him. And a voice from heaven said, “This is my Son, the Beloved, with whom I am well pleased.”” </a:t>
            </a:r>
          </a:p>
          <a:p>
            <a:pPr algn="just"/>
            <a:r>
              <a:rPr lang="en-US" sz="2400" dirty="0">
                <a:solidFill>
                  <a:srgbClr val="FFFFFF"/>
                </a:solidFill>
                <a:latin typeface="Book Antiqua" panose="02040602050305030304" pitchFamily="18" charset="0"/>
              </a:rPr>
              <a:t>(Matthew 3:13-17)</a:t>
            </a:r>
            <a:endParaRPr lang="en-IE" sz="2400" dirty="0">
              <a:solidFill>
                <a:srgbClr val="FFFFFF"/>
              </a:solidFill>
              <a:latin typeface="Book Antiqua" panose="02040602050305030304" pitchFamily="18" charset="0"/>
            </a:endParaRPr>
          </a:p>
        </p:txBody>
      </p:sp>
      <p:sp>
        <p:nvSpPr>
          <p:cNvPr id="12" name="Subtitle 4">
            <a:extLst>
              <a:ext uri="{FF2B5EF4-FFF2-40B4-BE49-F238E27FC236}">
                <a16:creationId xmlns:a16="http://schemas.microsoft.com/office/drawing/2014/main" id="{F9059D27-1034-926A-423C-63ACEAC7A09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C2F8A58B-B7B6-06B2-18BC-6B889589EE53}"/>
              </a:ext>
            </a:extLst>
          </p:cNvPr>
          <p:cNvPicPr>
            <a:picLocks noChangeAspect="1"/>
          </p:cNvPicPr>
          <p:nvPr/>
        </p:nvPicPr>
        <p:blipFill rotWithShape="1">
          <a:blip r:embed="rId6">
            <a:extLst>
              <a:ext uri="{28A0092B-C50C-407E-A947-70E740481C1C}">
                <a14:useLocalDpi xmlns:a14="http://schemas.microsoft.com/office/drawing/2010/main" val="0"/>
              </a:ext>
            </a:extLst>
          </a:blip>
          <a:srcRect l="23508" t="6397" r="30709" b="9614"/>
          <a:stretch/>
        </p:blipFill>
        <p:spPr>
          <a:xfrm>
            <a:off x="10574380" y="3050671"/>
            <a:ext cx="1354529" cy="1304556"/>
          </a:xfrm>
          <a:prstGeom prst="rect">
            <a:avLst/>
          </a:prstGeom>
        </p:spPr>
      </p:pic>
    </p:spTree>
    <p:extLst>
      <p:ext uri="{BB962C8B-B14F-4D97-AF65-F5344CB8AC3E}">
        <p14:creationId xmlns:p14="http://schemas.microsoft.com/office/powerpoint/2010/main" val="22767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1996" cy="1325563"/>
          </a:xfrm>
        </p:spPr>
        <p:txBody>
          <a:bodyPr/>
          <a:lstStyle/>
          <a:p>
            <a:pPr algn="ctr"/>
            <a:r>
              <a:rPr lang="en-IE" b="1" dirty="0">
                <a:solidFill>
                  <a:srgbClr val="780E57"/>
                </a:solidFill>
                <a:latin typeface="Book Antiqua" panose="02040602050305030304" pitchFamily="18" charset="0"/>
              </a:rPr>
              <a:t>Hope in our Baptism</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17367" y="1815187"/>
            <a:ext cx="5474144" cy="2449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In the sacrament (a sacred moment) a person is Christ-</a:t>
            </a:r>
            <a:r>
              <a:rPr lang="en-US" sz="2800" dirty="0" err="1">
                <a:solidFill>
                  <a:srgbClr val="780E57"/>
                </a:solidFill>
                <a:latin typeface="Book Antiqua" panose="02040602050305030304" pitchFamily="18" charset="0"/>
              </a:rPr>
              <a:t>ened</a:t>
            </a:r>
            <a:r>
              <a:rPr lang="en-US" sz="2800" dirty="0">
                <a:solidFill>
                  <a:srgbClr val="780E57"/>
                </a:solidFill>
                <a:latin typeface="Book Antiqua" panose="02040602050305030304" pitchFamily="18" charset="0"/>
              </a:rPr>
              <a:t>.  </a:t>
            </a:r>
          </a:p>
          <a:p>
            <a:endParaRPr lang="en-US" sz="14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The day of Christening is not the end of a journey but the beginning of a new life. </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46D4498A-3954-6FD5-4050-73DD070FBCFB}"/>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8" name="Picture 7" descr="A sign post with two arrows&#10;&#10;Description automatically generated">
            <a:extLst>
              <a:ext uri="{FF2B5EF4-FFF2-40B4-BE49-F238E27FC236}">
                <a16:creationId xmlns:a16="http://schemas.microsoft.com/office/drawing/2014/main" id="{6CDD71D3-AAC5-3DA5-43B4-8BD45900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279" y="1690687"/>
            <a:ext cx="4786354" cy="3190903"/>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21F5C1C5-6FE7-0C41-CD19-68A692226938}"/>
              </a:ext>
            </a:extLst>
          </p:cNvPr>
          <p:cNvPicPr>
            <a:picLocks noChangeAspect="1"/>
          </p:cNvPicPr>
          <p:nvPr/>
        </p:nvPicPr>
        <p:blipFill rotWithShape="1">
          <a:blip r:embed="rId4">
            <a:extLst>
              <a:ext uri="{28A0092B-C50C-407E-A947-70E740481C1C}">
                <a14:useLocalDpi xmlns:a14="http://schemas.microsoft.com/office/drawing/2010/main" val="0"/>
              </a:ext>
            </a:extLst>
          </a:blip>
          <a:srcRect l="23508" t="6397" r="30709" b="9614"/>
          <a:stretch/>
        </p:blipFill>
        <p:spPr>
          <a:xfrm>
            <a:off x="5214247" y="3755914"/>
            <a:ext cx="1354529" cy="1304556"/>
          </a:xfrm>
          <a:prstGeom prst="rect">
            <a:avLst/>
          </a:prstGeom>
        </p:spPr>
      </p:pic>
    </p:spTree>
    <p:extLst>
      <p:ext uri="{BB962C8B-B14F-4D97-AF65-F5344CB8AC3E}">
        <p14:creationId xmlns:p14="http://schemas.microsoft.com/office/powerpoint/2010/main" val="24502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2618101" y="1719013"/>
            <a:ext cx="6700058" cy="2687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If you were on trial for being a Christian, is there enough evidence to convict you?</a:t>
            </a:r>
            <a:endParaRPr lang="en-IE" sz="2800" dirty="0">
              <a:solidFill>
                <a:srgbClr val="780E57"/>
              </a:solidFill>
              <a:latin typeface="Book Antiqua" panose="02040602050305030304" pitchFamily="18" charset="0"/>
            </a:endParaRPr>
          </a:p>
        </p:txBody>
      </p:sp>
      <p:pic>
        <p:nvPicPr>
          <p:cNvPr id="5" name="Graphic 4">
            <a:extLst>
              <a:ext uri="{FF2B5EF4-FFF2-40B4-BE49-F238E27FC236}">
                <a16:creationId xmlns:a16="http://schemas.microsoft.com/office/drawing/2014/main" id="{20FA2681-D1C4-EB38-5215-A7C03125D6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23" y="2083254"/>
            <a:ext cx="1959297" cy="1959297"/>
          </a:xfrm>
          <a:prstGeom prst="rect">
            <a:avLst/>
          </a:prstGeom>
        </p:spPr>
      </p:pic>
      <p:pic>
        <p:nvPicPr>
          <p:cNvPr id="9" name="Graphic 8">
            <a:extLst>
              <a:ext uri="{FF2B5EF4-FFF2-40B4-BE49-F238E27FC236}">
                <a16:creationId xmlns:a16="http://schemas.microsoft.com/office/drawing/2014/main" id="{6E931D97-02E1-6C41-256C-4CD59D5CB7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3596" y="2234680"/>
            <a:ext cx="1656447" cy="1656447"/>
          </a:xfrm>
          <a:prstGeom prst="rect">
            <a:avLst/>
          </a:prstGeom>
        </p:spPr>
      </p:pic>
      <p:sp>
        <p:nvSpPr>
          <p:cNvPr id="12" name="Title 5">
            <a:extLst>
              <a:ext uri="{FF2B5EF4-FFF2-40B4-BE49-F238E27FC236}">
                <a16:creationId xmlns:a16="http://schemas.microsoft.com/office/drawing/2014/main" id="{D40480D7-9B3E-A207-C17F-CEE7996EC2F7}"/>
              </a:ext>
            </a:extLst>
          </p:cNvPr>
          <p:cNvSpPr>
            <a:spLocks noGrp="1"/>
          </p:cNvSpPr>
          <p:nvPr>
            <p:ph type="title"/>
          </p:nvPr>
        </p:nvSpPr>
        <p:spPr>
          <a:xfrm>
            <a:off x="0" y="554400"/>
            <a:ext cx="12192000" cy="1325563"/>
          </a:xfrm>
        </p:spPr>
        <p:txBody>
          <a:bodyPr/>
          <a:lstStyle/>
          <a:p>
            <a:pPr algn="ctr"/>
            <a:r>
              <a:rPr lang="en-IE" b="1" dirty="0">
                <a:solidFill>
                  <a:srgbClr val="780E57"/>
                </a:solidFill>
                <a:latin typeface="Book Antiqua" panose="02040602050305030304" pitchFamily="18" charset="0"/>
              </a:rPr>
              <a:t>Reflection</a:t>
            </a:r>
          </a:p>
        </p:txBody>
      </p:sp>
      <p:pic>
        <p:nvPicPr>
          <p:cNvPr id="14" name="Graphic 13">
            <a:extLst>
              <a:ext uri="{FF2B5EF4-FFF2-40B4-BE49-F238E27FC236}">
                <a16:creationId xmlns:a16="http://schemas.microsoft.com/office/drawing/2014/main" id="{8AAC5FA6-EDA4-AC41-AA79-B9BB246A06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3330" y="388958"/>
            <a:ext cx="1656446" cy="1656446"/>
          </a:xfrm>
          <a:prstGeom prst="rect">
            <a:avLst/>
          </a:prstGeom>
        </p:spPr>
      </p:pic>
      <p:sp>
        <p:nvSpPr>
          <p:cNvPr id="15" name="Subtitle 4">
            <a:extLst>
              <a:ext uri="{FF2B5EF4-FFF2-40B4-BE49-F238E27FC236}">
                <a16:creationId xmlns:a16="http://schemas.microsoft.com/office/drawing/2014/main" id="{48276641-949B-E421-2FC8-CE4496D284C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17" name="Graphic 16">
            <a:extLst>
              <a:ext uri="{FF2B5EF4-FFF2-40B4-BE49-F238E27FC236}">
                <a16:creationId xmlns:a16="http://schemas.microsoft.com/office/drawing/2014/main" id="{BE047516-9FC9-7F78-112B-A56A6069E3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882" y="474840"/>
            <a:ext cx="1251856" cy="1251856"/>
          </a:xfrm>
          <a:prstGeom prst="rect">
            <a:avLst/>
          </a:prstGeom>
        </p:spPr>
      </p:pic>
      <p:pic>
        <p:nvPicPr>
          <p:cNvPr id="2" name="Picture 1" descr="A purple line art of a pause button&#10;&#10;Description automatically generated">
            <a:extLst>
              <a:ext uri="{FF2B5EF4-FFF2-40B4-BE49-F238E27FC236}">
                <a16:creationId xmlns:a16="http://schemas.microsoft.com/office/drawing/2014/main" id="{D9265CAC-D34E-67D9-5195-81F70131B579}"/>
              </a:ext>
            </a:extLst>
          </p:cNvPr>
          <p:cNvPicPr>
            <a:picLocks noChangeAspect="1"/>
          </p:cNvPicPr>
          <p:nvPr/>
        </p:nvPicPr>
        <p:blipFill rotWithShape="1">
          <a:blip r:embed="rId11">
            <a:extLst>
              <a:ext uri="{28A0092B-C50C-407E-A947-70E740481C1C}">
                <a14:useLocalDpi xmlns:a14="http://schemas.microsoft.com/office/drawing/2010/main" val="0"/>
              </a:ext>
            </a:extLst>
          </a:blip>
          <a:srcRect l="23508" t="6397" r="30709" b="9614"/>
          <a:stretch/>
        </p:blipFill>
        <p:spPr>
          <a:xfrm>
            <a:off x="5290865" y="3891127"/>
            <a:ext cx="1354529" cy="1304556"/>
          </a:xfrm>
          <a:prstGeom prst="rect">
            <a:avLst/>
          </a:prstGeom>
        </p:spPr>
      </p:pic>
    </p:spTree>
    <p:extLst>
      <p:ext uri="{BB962C8B-B14F-4D97-AF65-F5344CB8AC3E}">
        <p14:creationId xmlns:p14="http://schemas.microsoft.com/office/powerpoint/2010/main" val="3225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 y="365124"/>
            <a:ext cx="12192000" cy="1325563"/>
          </a:xfrm>
        </p:spPr>
        <p:txBody>
          <a:bodyPr/>
          <a:lstStyle/>
          <a:p>
            <a:pPr algn="ctr"/>
            <a:r>
              <a:rPr lang="en-IE" b="1" dirty="0">
                <a:solidFill>
                  <a:srgbClr val="780E57"/>
                </a:solidFill>
                <a:latin typeface="Book Antiqua" panose="02040602050305030304" pitchFamily="18" charset="0"/>
              </a:rPr>
              <a:t>The implications of being Christened</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501157" y="1690869"/>
            <a:ext cx="11189677" cy="38899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“Jesus wants evangelisers who proclaim the good news not only with words, but above all by a life transfigured by God’s presence.” </a:t>
            </a:r>
          </a:p>
          <a:p>
            <a:r>
              <a:rPr lang="en-US" sz="2800" dirty="0">
                <a:solidFill>
                  <a:srgbClr val="780E57"/>
                </a:solidFill>
                <a:latin typeface="Book Antiqua" panose="02040602050305030304" pitchFamily="18" charset="0"/>
              </a:rPr>
              <a:t>(Pope Francis)</a:t>
            </a:r>
          </a:p>
          <a:p>
            <a:endParaRPr lang="en-US" sz="24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We have been Christened. </a:t>
            </a:r>
          </a:p>
          <a:p>
            <a:pPr algn="ctr"/>
            <a:endParaRPr lang="en-IE" sz="14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We are members of His Body on earth. </a:t>
            </a:r>
          </a:p>
          <a:p>
            <a:pPr algn="ctr"/>
            <a:endParaRPr lang="en-IE" sz="14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We are called to continue His mission.</a:t>
            </a:r>
          </a:p>
          <a:p>
            <a:endParaRPr lang="en-IE" sz="2800" dirty="0">
              <a:solidFill>
                <a:srgbClr val="780E57"/>
              </a:solidFill>
              <a:latin typeface="Book Antiqua" panose="02040602050305030304" pitchFamily="18" charset="0"/>
            </a:endParaRPr>
          </a:p>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D86B40DE-8BB6-B701-7F53-AD8E830EB41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4" name="Picture 3" descr="A purple line art of a pause button&#10;&#10;Description automatically generated">
            <a:extLst>
              <a:ext uri="{FF2B5EF4-FFF2-40B4-BE49-F238E27FC236}">
                <a16:creationId xmlns:a16="http://schemas.microsoft.com/office/drawing/2014/main" id="{D54FE166-F93D-860D-B2B4-A34272B440BC}"/>
              </a:ext>
            </a:extLst>
          </p:cNvPr>
          <p:cNvPicPr>
            <a:picLocks noChangeAspect="1"/>
          </p:cNvPicPr>
          <p:nvPr/>
        </p:nvPicPr>
        <p:blipFill rotWithShape="1">
          <a:blip r:embed="rId3">
            <a:extLst>
              <a:ext uri="{28A0092B-C50C-407E-A947-70E740481C1C}">
                <a14:useLocalDpi xmlns:a14="http://schemas.microsoft.com/office/drawing/2010/main" val="0"/>
              </a:ext>
            </a:extLst>
          </a:blip>
          <a:srcRect l="23508" t="6397" r="30709" b="9614"/>
          <a:stretch/>
        </p:blipFill>
        <p:spPr>
          <a:xfrm>
            <a:off x="10336305" y="3311047"/>
            <a:ext cx="1354529" cy="1304556"/>
          </a:xfrm>
          <a:prstGeom prst="rect">
            <a:avLst/>
          </a:prstGeom>
        </p:spPr>
      </p:pic>
    </p:spTree>
    <p:extLst>
      <p:ext uri="{BB962C8B-B14F-4D97-AF65-F5344CB8AC3E}">
        <p14:creationId xmlns:p14="http://schemas.microsoft.com/office/powerpoint/2010/main" val="42192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27891" y="365124"/>
            <a:ext cx="11336212" cy="1325563"/>
          </a:xfrm>
        </p:spPr>
        <p:txBody>
          <a:bodyPr/>
          <a:lstStyle/>
          <a:p>
            <a:r>
              <a:rPr lang="en-IE" b="1" dirty="0">
                <a:solidFill>
                  <a:srgbClr val="780E57"/>
                </a:solidFill>
                <a:latin typeface="Book Antiqua" panose="02040602050305030304" pitchFamily="18" charset="0"/>
              </a:rPr>
              <a:t>Jesus is counting on you…</a:t>
            </a:r>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685239"/>
            <a:ext cx="11764108" cy="32221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dirty="0">
                <a:solidFill>
                  <a:srgbClr val="780E57"/>
                </a:solidFill>
                <a:latin typeface="Book Antiqua" panose="02040602050305030304" pitchFamily="18" charset="0"/>
              </a:rPr>
              <a:t>St Teresa of Avila said:</a:t>
            </a:r>
          </a:p>
          <a:p>
            <a:endParaRPr lang="en-IE" sz="3200" dirty="0">
              <a:solidFill>
                <a:srgbClr val="780E57"/>
              </a:solidFill>
              <a:latin typeface="Book Antiqua" panose="02040602050305030304" pitchFamily="18" charset="0"/>
            </a:endParaRPr>
          </a:p>
          <a:p>
            <a:r>
              <a:rPr lang="en-IE" sz="3200" dirty="0">
                <a:solidFill>
                  <a:srgbClr val="780E57"/>
                </a:solidFill>
                <a:latin typeface="Book Antiqua" panose="02040602050305030304" pitchFamily="18" charset="0"/>
              </a:rPr>
              <a:t>He has no hands but my hands to do His work today.</a:t>
            </a:r>
          </a:p>
          <a:p>
            <a:endParaRPr lang="en-IE" sz="3200" dirty="0">
              <a:solidFill>
                <a:srgbClr val="780E57"/>
              </a:solidFill>
              <a:latin typeface="Book Antiqua" panose="02040602050305030304" pitchFamily="18" charset="0"/>
            </a:endParaRPr>
          </a:p>
          <a:p>
            <a:r>
              <a:rPr lang="en-IE" sz="3200" dirty="0">
                <a:solidFill>
                  <a:srgbClr val="780E57"/>
                </a:solidFill>
                <a:latin typeface="Book Antiqua" panose="02040602050305030304" pitchFamily="18" charset="0"/>
              </a:rPr>
              <a:t>He has no feet but my feet to lead people in His way.</a:t>
            </a:r>
          </a:p>
          <a:p>
            <a:endParaRPr lang="en-IE" sz="3200" dirty="0">
              <a:solidFill>
                <a:srgbClr val="780E57"/>
              </a:solidFill>
              <a:latin typeface="Book Antiqua" panose="02040602050305030304" pitchFamily="18" charset="0"/>
            </a:endParaRPr>
          </a:p>
          <a:p>
            <a:r>
              <a:rPr lang="en-IE" sz="3200" dirty="0">
                <a:solidFill>
                  <a:srgbClr val="780E57"/>
                </a:solidFill>
                <a:latin typeface="Book Antiqua" panose="02040602050305030304" pitchFamily="18" charset="0"/>
              </a:rPr>
              <a:t>He has no tongue but my tongue to tell people how He died.</a:t>
            </a:r>
          </a:p>
          <a:p>
            <a:endParaRPr lang="en-IE" sz="3200" dirty="0">
              <a:solidFill>
                <a:srgbClr val="780E57"/>
              </a:solidFill>
              <a:latin typeface="Book Antiqua" panose="02040602050305030304" pitchFamily="18" charset="0"/>
            </a:endParaRPr>
          </a:p>
          <a:p>
            <a:r>
              <a:rPr lang="en-IE" sz="3200" dirty="0">
                <a:solidFill>
                  <a:srgbClr val="780E57"/>
                </a:solidFill>
                <a:latin typeface="Book Antiqua" panose="02040602050305030304" pitchFamily="18" charset="0"/>
              </a:rPr>
              <a:t>He has no help but my help to lead people to His side.</a:t>
            </a:r>
          </a:p>
        </p:txBody>
      </p:sp>
      <p:sp>
        <p:nvSpPr>
          <p:cNvPr id="2" name="Subtitle 4">
            <a:extLst>
              <a:ext uri="{FF2B5EF4-FFF2-40B4-BE49-F238E27FC236}">
                <a16:creationId xmlns:a16="http://schemas.microsoft.com/office/drawing/2014/main" id="{67FCA7F1-922A-A2EC-4F34-972E7F5AABC0}"/>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Tree>
    <p:extLst>
      <p:ext uri="{BB962C8B-B14F-4D97-AF65-F5344CB8AC3E}">
        <p14:creationId xmlns:p14="http://schemas.microsoft.com/office/powerpoint/2010/main" val="19998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14000" r="-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332509" y="1603475"/>
            <a:ext cx="11654444" cy="5113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God alone can give faith, but you can offer witness.</a:t>
            </a:r>
          </a:p>
          <a:p>
            <a:r>
              <a:rPr lang="en-US" sz="2800" dirty="0">
                <a:solidFill>
                  <a:srgbClr val="780E57"/>
                </a:solidFill>
                <a:latin typeface="Book Antiqua" panose="02040602050305030304" pitchFamily="18" charset="0"/>
              </a:rPr>
              <a:t>God alone can give hope, but you can give confidence to others.</a:t>
            </a:r>
          </a:p>
          <a:p>
            <a:r>
              <a:rPr lang="en-US" sz="2800" dirty="0">
                <a:solidFill>
                  <a:srgbClr val="780E57"/>
                </a:solidFill>
                <a:latin typeface="Book Antiqua" panose="02040602050305030304" pitchFamily="18" charset="0"/>
              </a:rPr>
              <a:t>God alone can give love, but you can pass it on to others.</a:t>
            </a:r>
          </a:p>
          <a:p>
            <a:r>
              <a:rPr lang="en-US" sz="2800" dirty="0">
                <a:solidFill>
                  <a:srgbClr val="780E57"/>
                </a:solidFill>
                <a:latin typeface="Book Antiqua" panose="02040602050305030304" pitchFamily="18" charset="0"/>
              </a:rPr>
              <a:t>God alone can give peace, but you can work for unity.</a:t>
            </a:r>
          </a:p>
          <a:p>
            <a:r>
              <a:rPr lang="en-US" sz="2800" dirty="0">
                <a:solidFill>
                  <a:srgbClr val="780E57"/>
                </a:solidFill>
                <a:latin typeface="Book Antiqua" panose="02040602050305030304" pitchFamily="18" charset="0"/>
              </a:rPr>
              <a:t>God alone can give power, but you can sustain somebody who is feeling low.</a:t>
            </a:r>
          </a:p>
          <a:p>
            <a:r>
              <a:rPr lang="en-US" sz="2800" dirty="0">
                <a:solidFill>
                  <a:srgbClr val="780E57"/>
                </a:solidFill>
                <a:latin typeface="Book Antiqua" panose="02040602050305030304" pitchFamily="18" charset="0"/>
              </a:rPr>
              <a:t>God alone is the way, but you can show it to others.</a:t>
            </a:r>
          </a:p>
          <a:p>
            <a:r>
              <a:rPr lang="en-US" sz="2800" dirty="0">
                <a:solidFill>
                  <a:srgbClr val="780E57"/>
                </a:solidFill>
                <a:latin typeface="Book Antiqua" panose="02040602050305030304" pitchFamily="18" charset="0"/>
              </a:rPr>
              <a:t>God alone is the light, but you can make it shine for others.</a:t>
            </a:r>
          </a:p>
          <a:p>
            <a:r>
              <a:rPr lang="en-US" sz="2800" dirty="0">
                <a:solidFill>
                  <a:srgbClr val="780E57"/>
                </a:solidFill>
                <a:latin typeface="Book Antiqua" panose="02040602050305030304" pitchFamily="18" charset="0"/>
              </a:rPr>
              <a:t>God alone is life, but you can give others a taste for living.</a:t>
            </a:r>
          </a:p>
          <a:p>
            <a:r>
              <a:rPr lang="en-US" sz="2800" dirty="0">
                <a:solidFill>
                  <a:srgbClr val="780E57"/>
                </a:solidFill>
                <a:latin typeface="Book Antiqua" panose="02040602050305030304" pitchFamily="18" charset="0"/>
              </a:rPr>
              <a:t>God alone can do the impossible, but through you it becomes possible.</a:t>
            </a:r>
          </a:p>
          <a:p>
            <a:r>
              <a:rPr lang="en-US" sz="2800" dirty="0">
                <a:solidFill>
                  <a:srgbClr val="780E57"/>
                </a:solidFill>
                <a:latin typeface="Book Antiqua" panose="02040602050305030304" pitchFamily="18" charset="0"/>
              </a:rPr>
              <a:t>God alone is self-sufficient … but amazingly, God prefers to count on you.</a:t>
            </a:r>
          </a:p>
        </p:txBody>
      </p:sp>
      <p:sp>
        <p:nvSpPr>
          <p:cNvPr id="8" name="Title 5">
            <a:extLst>
              <a:ext uri="{FF2B5EF4-FFF2-40B4-BE49-F238E27FC236}">
                <a16:creationId xmlns:a16="http://schemas.microsoft.com/office/drawing/2014/main" id="{BB5A6CC1-5D0C-58EC-CB1D-2E3789BF0403}"/>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9" name="Picture 8" descr="A purple candle with a leaf&#10;&#10;Description automatically generated">
            <a:extLst>
              <a:ext uri="{FF2B5EF4-FFF2-40B4-BE49-F238E27FC236}">
                <a16:creationId xmlns:a16="http://schemas.microsoft.com/office/drawing/2014/main" id="{282FC233-51C0-83A4-7AAD-84195E0BE480}"/>
              </a:ext>
            </a:extLst>
          </p:cNvPr>
          <p:cNvPicPr>
            <a:picLocks noChangeAspect="1"/>
          </p:cNvPicPr>
          <p:nvPr/>
        </p:nvPicPr>
        <p:blipFill rotWithShape="1">
          <a:blip r:embed="rId4">
            <a:extLst>
              <a:ext uri="{28A0092B-C50C-407E-A947-70E740481C1C}">
                <a14:useLocalDpi xmlns:a14="http://schemas.microsoft.com/office/drawing/2010/main" val="0"/>
              </a:ext>
            </a:extLst>
          </a:blip>
          <a:srcRect l="33393" t="23333" r="33393" b="22064"/>
          <a:stretch/>
        </p:blipFill>
        <p:spPr>
          <a:xfrm>
            <a:off x="503826" y="492735"/>
            <a:ext cx="1012373" cy="936173"/>
          </a:xfrm>
          <a:prstGeom prst="rect">
            <a:avLst/>
          </a:prstGeom>
        </p:spPr>
      </p:pic>
      <p:pic>
        <p:nvPicPr>
          <p:cNvPr id="10" name="Graphic 9">
            <a:extLst>
              <a:ext uri="{FF2B5EF4-FFF2-40B4-BE49-F238E27FC236}">
                <a16:creationId xmlns:a16="http://schemas.microsoft.com/office/drawing/2014/main" id="{5051DCF2-2C66-A1FE-FD08-11C95579C9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7794" y="492735"/>
            <a:ext cx="1020379" cy="1020379"/>
          </a:xfrm>
          <a:prstGeom prst="rect">
            <a:avLst/>
          </a:prstGeom>
        </p:spPr>
      </p:pic>
    </p:spTree>
    <p:extLst>
      <p:ext uri="{BB962C8B-B14F-4D97-AF65-F5344CB8AC3E}">
        <p14:creationId xmlns:p14="http://schemas.microsoft.com/office/powerpoint/2010/main" val="216014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2427316"/>
            <a:ext cx="11588262" cy="273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What is my mission as a Christian? </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How can I be the hands and feet of Jesus this week?</a:t>
            </a:r>
          </a:p>
          <a:p>
            <a:pPr algn="ctr"/>
            <a:endParaRPr lang="en-IE" sz="2800" dirty="0">
              <a:solidFill>
                <a:srgbClr val="780E57"/>
              </a:solidFill>
              <a:latin typeface="Book Antiqua" panose="02040602050305030304" pitchFamily="18" charset="0"/>
            </a:endParaRPr>
          </a:p>
        </p:txBody>
      </p:sp>
      <p:sp>
        <p:nvSpPr>
          <p:cNvPr id="8" name="Title 5">
            <a:extLst>
              <a:ext uri="{FF2B5EF4-FFF2-40B4-BE49-F238E27FC236}">
                <a16:creationId xmlns:a16="http://schemas.microsoft.com/office/drawing/2014/main" id="{C08B26D7-C8C4-A564-9941-F1E2F4326251}"/>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9" name="Graphic 8">
            <a:extLst>
              <a:ext uri="{FF2B5EF4-FFF2-40B4-BE49-F238E27FC236}">
                <a16:creationId xmlns:a16="http://schemas.microsoft.com/office/drawing/2014/main" id="{D5F42043-02C7-E4E2-970D-68C75CE64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21" y="550617"/>
            <a:ext cx="1020536" cy="1020536"/>
          </a:xfrm>
          <a:prstGeom prst="rect">
            <a:avLst/>
          </a:prstGeom>
        </p:spPr>
      </p:pic>
      <p:pic>
        <p:nvPicPr>
          <p:cNvPr id="10" name="Graphic 9">
            <a:extLst>
              <a:ext uri="{FF2B5EF4-FFF2-40B4-BE49-F238E27FC236}">
                <a16:creationId xmlns:a16="http://schemas.microsoft.com/office/drawing/2014/main" id="{EA58D4D8-30DA-205D-DD76-AEFEE8A70E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0593" y="525632"/>
            <a:ext cx="925286" cy="1045521"/>
          </a:xfrm>
          <a:prstGeom prst="rect">
            <a:avLst/>
          </a:prstGeom>
        </p:spPr>
      </p:pic>
      <p:sp>
        <p:nvSpPr>
          <p:cNvPr id="11" name="Subtitle 4">
            <a:extLst>
              <a:ext uri="{FF2B5EF4-FFF2-40B4-BE49-F238E27FC236}">
                <a16:creationId xmlns:a16="http://schemas.microsoft.com/office/drawing/2014/main" id="{15AC3D63-43C1-4093-AAA7-7B8B7376304B}"/>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Tree>
    <p:extLst>
      <p:ext uri="{BB962C8B-B14F-4D97-AF65-F5344CB8AC3E}">
        <p14:creationId xmlns:p14="http://schemas.microsoft.com/office/powerpoint/2010/main" val="181154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A15E2-69E9-4E1E-9275-A71726DA3921}"/>
</file>

<file path=customXml/itemProps2.xml><?xml version="1.0" encoding="utf-8"?>
<ds:datastoreItem xmlns:ds="http://schemas.openxmlformats.org/officeDocument/2006/customXml" ds:itemID="{359476F1-50C3-4D38-9024-AAC23C0C60CF}"/>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Widescreen</PresentationFormat>
  <Paragraphs>143</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Book Antiqua</vt:lpstr>
      <vt:lpstr>Calibri</vt:lpstr>
      <vt:lpstr>Calibri Light</vt:lpstr>
      <vt:lpstr>Open Sans</vt:lpstr>
      <vt:lpstr>Symbol</vt:lpstr>
      <vt:lpstr>Office Theme</vt:lpstr>
      <vt:lpstr>Finding hope in a hopeless world</vt:lpstr>
      <vt:lpstr>Welcome and Prayer</vt:lpstr>
      <vt:lpstr>Listening to God’s Word</vt:lpstr>
      <vt:lpstr>Hope in our Baptism</vt:lpstr>
      <vt:lpstr>Reflection</vt:lpstr>
      <vt:lpstr>The implications of being Christened</vt:lpstr>
      <vt:lpstr>Jesus is counting on you…</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Faith Development</cp:lastModifiedBy>
  <cp:revision>6</cp:revision>
  <cp:lastPrinted>2023-10-05T10:09:26Z</cp:lastPrinted>
  <dcterms:created xsi:type="dcterms:W3CDTF">2023-09-25T08:22:45Z</dcterms:created>
  <dcterms:modified xsi:type="dcterms:W3CDTF">2024-02-16T12:44:38Z</dcterms:modified>
</cp:coreProperties>
</file>