
<file path=[Content_Types].xml><?xml version="1.0" encoding="utf-8"?>
<Types xmlns="http://schemas.openxmlformats.org/package/2006/content-types">
  <Default Extension="jpeg" ContentType="image/jpeg"/>
  <Default Extension="png" ContentType="image/png"/>
  <Default Extension="rels" ContentType="application/vnd.openxmlformats-package.relationships+xml"/>
  <Default Extension="svg" ContentType="image/svg+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tags/tag1.xml" ContentType="application/vnd.openxmlformats-officedocument.presentationml.tags+xml"/>
  <Override PartName="/ppt/notesSlides/notesSlide2.xml" ContentType="application/vnd.openxmlformats-officedocument.presentationml.notesSlide+xml"/>
  <Override PartName="/ppt/tags/tag2.xml" ContentType="application/vnd.openxmlformats-officedocument.presentationml.tags+xml"/>
  <Override PartName="/ppt/notesSlides/notesSlide3.xml" ContentType="application/vnd.openxmlformats-officedocument.presentationml.notesSlide+xml"/>
  <Override PartName="/ppt/tags/tag3.xml" ContentType="application/vnd.openxmlformats-officedocument.presentationml.tags+xml"/>
  <Override PartName="/ppt/notesSlides/notesSlide4.xml" ContentType="application/vnd.openxmlformats-officedocument.presentationml.notesSlide+xml"/>
  <Override PartName="/ppt/tags/tag4.xml" ContentType="application/vnd.openxmlformats-officedocument.presentationml.tags+xml"/>
  <Override PartName="/ppt/notesSlides/notesSlide5.xml" ContentType="application/vnd.openxmlformats-officedocument.presentationml.notesSlide+xml"/>
  <Override PartName="/ppt/tags/tag5.xml" ContentType="application/vnd.openxmlformats-officedocument.presentationml.tags+xml"/>
  <Override PartName="/ppt/notesSlides/notesSlide6.xml" ContentType="application/vnd.openxmlformats-officedocument.presentationml.notesSlide+xml"/>
  <Override PartName="/ppt/tags/tag6.xml" ContentType="application/vnd.openxmlformats-officedocument.presentationml.tags+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changesInfos/changesInfo1.xml" ContentType="application/vnd.ms-powerpoint.changesinfo+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3"/>
  </p:sldMasterIdLst>
  <p:notesMasterIdLst>
    <p:notesMasterId r:id="rId13"/>
  </p:notesMasterIdLst>
  <p:handoutMasterIdLst>
    <p:handoutMasterId r:id="rId14"/>
  </p:handoutMasterIdLst>
  <p:sldIdLst>
    <p:sldId id="268" r:id="rId4"/>
    <p:sldId id="261" r:id="rId5"/>
    <p:sldId id="270" r:id="rId6"/>
    <p:sldId id="271" r:id="rId7"/>
    <p:sldId id="272" r:id="rId8"/>
    <p:sldId id="273" r:id="rId9"/>
    <p:sldId id="269" r:id="rId10"/>
    <p:sldId id="274" r:id="rId11"/>
    <p:sldId id="275" r:id="rId12"/>
  </p:sldIdLst>
  <p:sldSz cx="12192000" cy="6858000"/>
  <p:notesSz cx="7023100" cy="93091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741558"/>
    <a:srgbClr val="000000"/>
    <a:srgbClr val="FFFFFF"/>
    <a:srgbClr val="780E57"/>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4490BEBD-E26B-4D81-9B85-6FBEBAA6EED1}" v="2" dt="2024-02-12T18:49:19.346"/>
    <p1510:client id="{643935F5-A8F9-4919-824F-C7E768A5956B}" v="4" dt="2024-02-12T19:01:26.847"/>
    <p1510:client id="{E9B5551B-0B40-4027-874F-A2F60FE7F244}" v="1" dt="2024-02-12T18:51:32.97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slideViewPr>
    <p:cSldViewPr snapToGrid="0">
      <p:cViewPr>
        <p:scale>
          <a:sx n="1" d="2"/>
          <a:sy n="1" d="2"/>
        </p:scale>
        <p:origin x="0" y="0"/>
      </p:cViewPr>
      <p:guideLst/>
    </p:cSldViewPr>
  </p:slide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5.xml"/><Relationship Id="rId13" Type="http://schemas.openxmlformats.org/officeDocument/2006/relationships/notesMaster" Target="notesMasters/notesMaster1.xml"/><Relationship Id="rId18" Type="http://schemas.openxmlformats.org/officeDocument/2006/relationships/tableStyles" Target="tableStyles.xml"/><Relationship Id="rId3" Type="http://schemas.openxmlformats.org/officeDocument/2006/relationships/slideMaster" Target="slideMasters/slideMaster1.xml"/><Relationship Id="rId7" Type="http://schemas.openxmlformats.org/officeDocument/2006/relationships/slide" Target="slides/slide4.xml"/><Relationship Id="rId12" Type="http://schemas.openxmlformats.org/officeDocument/2006/relationships/slide" Target="slides/slide9.xml"/><Relationship Id="rId17" Type="http://schemas.openxmlformats.org/officeDocument/2006/relationships/theme" Target="theme/theme1.xml"/><Relationship Id="rId2" Type="http://schemas.openxmlformats.org/officeDocument/2006/relationships/customXml" Target="../customXml/item2.xml"/><Relationship Id="rId16" Type="http://schemas.openxmlformats.org/officeDocument/2006/relationships/viewProps" Target="viewProps.xml"/><Relationship Id="rId20" Type="http://schemas.microsoft.com/office/2015/10/relationships/revisionInfo" Target="revisionInfo.xml"/><Relationship Id="rId1" Type="http://schemas.openxmlformats.org/officeDocument/2006/relationships/customXml" Target="../customXml/item1.xml"/><Relationship Id="rId6" Type="http://schemas.openxmlformats.org/officeDocument/2006/relationships/slide" Target="slides/slide3.xml"/><Relationship Id="rId11" Type="http://schemas.openxmlformats.org/officeDocument/2006/relationships/slide" Target="slides/slide8.xml"/><Relationship Id="rId5" Type="http://schemas.openxmlformats.org/officeDocument/2006/relationships/slide" Target="slides/slide2.xml"/><Relationship Id="rId15" Type="http://schemas.openxmlformats.org/officeDocument/2006/relationships/presProps" Target="presProps.xml"/><Relationship Id="rId10" Type="http://schemas.openxmlformats.org/officeDocument/2006/relationships/slide" Target="slides/slide7.xml"/><Relationship Id="rId19" Type="http://schemas.microsoft.com/office/2016/11/relationships/changesInfo" Target="changesInfos/changesInfo1.xml"/><Relationship Id="rId4" Type="http://schemas.openxmlformats.org/officeDocument/2006/relationships/slide" Target="slides/slide1.xml"/><Relationship Id="rId9" Type="http://schemas.openxmlformats.org/officeDocument/2006/relationships/slide" Target="slides/slide6.xml"/><Relationship Id="rId14" Type="http://schemas.openxmlformats.org/officeDocument/2006/relationships/handoutMaster" Target="handoutMasters/handoutMaster1.xml"/></Relationships>
</file>

<file path=ppt/changesInfos/changesInfo1.xml><?xml version="1.0" encoding="utf-8"?>
<pc:chgInfo xmlns:a="http://schemas.openxmlformats.org/drawingml/2006/main" xmlns:r="http://schemas.openxmlformats.org/officeDocument/2006/relationships" xmlns:ac="http://schemas.microsoft.com/office/drawing/2013/main/command" xmlns:pc="http://schemas.microsoft.com/office/powerpoint/2013/main/command">
  <pc:docChgLst>
    <pc:chgData name="Denis O'Regan (faithful.ie)" userId="819c4a3b-cc64-46a0-bbf7-2a2054977215" providerId="ADAL" clId="{643935F5-A8F9-4919-824F-C7E768A5956B}"/>
    <pc:docChg chg="custSel modSld modMainMaster">
      <pc:chgData name="Denis O'Regan (faithful.ie)" userId="819c4a3b-cc64-46a0-bbf7-2a2054977215" providerId="ADAL" clId="{643935F5-A8F9-4919-824F-C7E768A5956B}" dt="2024-02-12T19:01:26.847" v="3"/>
      <pc:docMkLst>
        <pc:docMk/>
      </pc:docMkLst>
      <pc:sldChg chg="modTransition">
        <pc:chgData name="Denis O'Regan (faithful.ie)" userId="819c4a3b-cc64-46a0-bbf7-2a2054977215" providerId="ADAL" clId="{643935F5-A8F9-4919-824F-C7E768A5956B}" dt="2024-02-12T19:01:26.847" v="3"/>
        <pc:sldMkLst>
          <pc:docMk/>
          <pc:sldMk cId="3051957133" sldId="261"/>
        </pc:sldMkLst>
      </pc:sldChg>
      <pc:sldChg chg="delSp mod modTransition delAnim">
        <pc:chgData name="Denis O'Regan (faithful.ie)" userId="819c4a3b-cc64-46a0-bbf7-2a2054977215" providerId="ADAL" clId="{643935F5-A8F9-4919-824F-C7E768A5956B}" dt="2024-02-12T19:01:26.847" v="3"/>
        <pc:sldMkLst>
          <pc:docMk/>
          <pc:sldMk cId="1527983748" sldId="268"/>
        </pc:sldMkLst>
        <pc:picChg chg="del">
          <ac:chgData name="Denis O'Regan (faithful.ie)" userId="819c4a3b-cc64-46a0-bbf7-2a2054977215" providerId="ADAL" clId="{643935F5-A8F9-4919-824F-C7E768A5956B}" dt="2024-02-12T18:59:14.473" v="0" actId="478"/>
          <ac:picMkLst>
            <pc:docMk/>
            <pc:sldMk cId="1527983748" sldId="268"/>
            <ac:picMk id="2" creationId="{E85A906F-7BEB-3DB6-7B59-87DFF072BA85}"/>
          </ac:picMkLst>
        </pc:picChg>
      </pc:sldChg>
      <pc:sldChg chg="modTransition">
        <pc:chgData name="Denis O'Regan (faithful.ie)" userId="819c4a3b-cc64-46a0-bbf7-2a2054977215" providerId="ADAL" clId="{643935F5-A8F9-4919-824F-C7E768A5956B}" dt="2024-02-12T19:01:26.847" v="3"/>
        <pc:sldMkLst>
          <pc:docMk/>
          <pc:sldMk cId="1999859764" sldId="269"/>
        </pc:sldMkLst>
      </pc:sldChg>
      <pc:sldChg chg="modTransition">
        <pc:chgData name="Denis O'Regan (faithful.ie)" userId="819c4a3b-cc64-46a0-bbf7-2a2054977215" providerId="ADAL" clId="{643935F5-A8F9-4919-824F-C7E768A5956B}" dt="2024-02-12T19:01:26.847" v="3"/>
        <pc:sldMkLst>
          <pc:docMk/>
          <pc:sldMk cId="2276782292" sldId="270"/>
        </pc:sldMkLst>
      </pc:sldChg>
      <pc:sldChg chg="modTransition">
        <pc:chgData name="Denis O'Regan (faithful.ie)" userId="819c4a3b-cc64-46a0-bbf7-2a2054977215" providerId="ADAL" clId="{643935F5-A8F9-4919-824F-C7E768A5956B}" dt="2024-02-12T19:01:26.847" v="3"/>
        <pc:sldMkLst>
          <pc:docMk/>
          <pc:sldMk cId="2450221455" sldId="271"/>
        </pc:sldMkLst>
      </pc:sldChg>
      <pc:sldChg chg="modTransition">
        <pc:chgData name="Denis O'Regan (faithful.ie)" userId="819c4a3b-cc64-46a0-bbf7-2a2054977215" providerId="ADAL" clId="{643935F5-A8F9-4919-824F-C7E768A5956B}" dt="2024-02-12T19:01:26.847" v="3"/>
        <pc:sldMkLst>
          <pc:docMk/>
          <pc:sldMk cId="3902577122" sldId="272"/>
        </pc:sldMkLst>
      </pc:sldChg>
      <pc:sldChg chg="modTransition">
        <pc:chgData name="Denis O'Regan (faithful.ie)" userId="819c4a3b-cc64-46a0-bbf7-2a2054977215" providerId="ADAL" clId="{643935F5-A8F9-4919-824F-C7E768A5956B}" dt="2024-02-12T19:01:26.847" v="3"/>
        <pc:sldMkLst>
          <pc:docMk/>
          <pc:sldMk cId="4219227083" sldId="273"/>
        </pc:sldMkLst>
      </pc:sldChg>
      <pc:sldChg chg="modTransition">
        <pc:chgData name="Denis O'Regan (faithful.ie)" userId="819c4a3b-cc64-46a0-bbf7-2a2054977215" providerId="ADAL" clId="{643935F5-A8F9-4919-824F-C7E768A5956B}" dt="2024-02-12T19:01:26.847" v="3"/>
        <pc:sldMkLst>
          <pc:docMk/>
          <pc:sldMk cId="2160147735" sldId="274"/>
        </pc:sldMkLst>
      </pc:sldChg>
      <pc:sldChg chg="modTransition">
        <pc:chgData name="Denis O'Regan (faithful.ie)" userId="819c4a3b-cc64-46a0-bbf7-2a2054977215" providerId="ADAL" clId="{643935F5-A8F9-4919-824F-C7E768A5956B}" dt="2024-02-12T19:01:26.847" v="3"/>
        <pc:sldMkLst>
          <pc:docMk/>
          <pc:sldMk cId="1811540568" sldId="275"/>
        </pc:sldMkLst>
      </pc:sldChg>
      <pc:sldMasterChg chg="modTransition modSldLayout">
        <pc:chgData name="Denis O'Regan (faithful.ie)" userId="819c4a3b-cc64-46a0-bbf7-2a2054977215" providerId="ADAL" clId="{643935F5-A8F9-4919-824F-C7E768A5956B}" dt="2024-02-12T19:01:26.847" v="3"/>
        <pc:sldMasterMkLst>
          <pc:docMk/>
          <pc:sldMasterMk cId="2561052551" sldId="2147483648"/>
        </pc:sldMasterMkLst>
        <pc:sldLayoutChg chg="modTransition">
          <pc:chgData name="Denis O'Regan (faithful.ie)" userId="819c4a3b-cc64-46a0-bbf7-2a2054977215" providerId="ADAL" clId="{643935F5-A8F9-4919-824F-C7E768A5956B}" dt="2024-02-12T19:01:26.847" v="3"/>
          <pc:sldLayoutMkLst>
            <pc:docMk/>
            <pc:sldMasterMk cId="2561052551" sldId="2147483648"/>
            <pc:sldLayoutMk cId="2568411747" sldId="2147483649"/>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1374251872" sldId="2147483650"/>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3078563001" sldId="2147483651"/>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3220184758" sldId="2147483652"/>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48299010" sldId="2147483653"/>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3225949150" sldId="2147483654"/>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2229291392" sldId="2147483655"/>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2461703827" sldId="2147483656"/>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3760437865" sldId="2147483657"/>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2652440404" sldId="2147483658"/>
          </pc:sldLayoutMkLst>
        </pc:sldLayoutChg>
        <pc:sldLayoutChg chg="modTransition">
          <pc:chgData name="Denis O'Regan (faithful.ie)" userId="819c4a3b-cc64-46a0-bbf7-2a2054977215" providerId="ADAL" clId="{643935F5-A8F9-4919-824F-C7E768A5956B}" dt="2024-02-12T19:01:26.847" v="3"/>
          <pc:sldLayoutMkLst>
            <pc:docMk/>
            <pc:sldMasterMk cId="2561052551" sldId="2147483648"/>
            <pc:sldLayoutMk cId="719681918" sldId="2147483659"/>
          </pc:sldLayoutMkLst>
        </pc:sldLayoutChg>
      </pc:sldMasterChg>
    </pc:docChg>
  </pc:docChgLst>
  <pc:docChgLst>
    <pc:chgData name="Denis O'Regan (faithful.ie)" userId="819c4a3b-cc64-46a0-bbf7-2a2054977215" providerId="ADAL" clId="{E9B5551B-0B40-4027-874F-A2F60FE7F244}"/>
    <pc:docChg chg="modSld">
      <pc:chgData name="Denis O'Regan (faithful.ie)" userId="819c4a3b-cc64-46a0-bbf7-2a2054977215" providerId="ADAL" clId="{E9B5551B-0B40-4027-874F-A2F60FE7F244}" dt="2024-02-12T18:51:32.977" v="0"/>
      <pc:docMkLst>
        <pc:docMk/>
      </pc:docMkLst>
      <pc:sldChg chg="modTransition">
        <pc:chgData name="Denis O'Regan (faithful.ie)" userId="819c4a3b-cc64-46a0-bbf7-2a2054977215" providerId="ADAL" clId="{E9B5551B-0B40-4027-874F-A2F60FE7F244}" dt="2024-02-12T18:51:32.977" v="0"/>
        <pc:sldMkLst>
          <pc:docMk/>
          <pc:sldMk cId="3051957133" sldId="261"/>
        </pc:sldMkLst>
      </pc:sldChg>
      <pc:sldChg chg="modTransition">
        <pc:chgData name="Denis O'Regan (faithful.ie)" userId="819c4a3b-cc64-46a0-bbf7-2a2054977215" providerId="ADAL" clId="{E9B5551B-0B40-4027-874F-A2F60FE7F244}" dt="2024-02-12T18:51:32.977" v="0"/>
        <pc:sldMkLst>
          <pc:docMk/>
          <pc:sldMk cId="1527983748" sldId="268"/>
        </pc:sldMkLst>
      </pc:sldChg>
      <pc:sldChg chg="modTransition">
        <pc:chgData name="Denis O'Regan (faithful.ie)" userId="819c4a3b-cc64-46a0-bbf7-2a2054977215" providerId="ADAL" clId="{E9B5551B-0B40-4027-874F-A2F60FE7F244}" dt="2024-02-12T18:51:32.977" v="0"/>
        <pc:sldMkLst>
          <pc:docMk/>
          <pc:sldMk cId="1999859764" sldId="269"/>
        </pc:sldMkLst>
      </pc:sldChg>
      <pc:sldChg chg="modTransition">
        <pc:chgData name="Denis O'Regan (faithful.ie)" userId="819c4a3b-cc64-46a0-bbf7-2a2054977215" providerId="ADAL" clId="{E9B5551B-0B40-4027-874F-A2F60FE7F244}" dt="2024-02-12T18:51:32.977" v="0"/>
        <pc:sldMkLst>
          <pc:docMk/>
          <pc:sldMk cId="2276782292" sldId="270"/>
        </pc:sldMkLst>
      </pc:sldChg>
      <pc:sldChg chg="modTransition">
        <pc:chgData name="Denis O'Regan (faithful.ie)" userId="819c4a3b-cc64-46a0-bbf7-2a2054977215" providerId="ADAL" clId="{E9B5551B-0B40-4027-874F-A2F60FE7F244}" dt="2024-02-12T18:51:32.977" v="0"/>
        <pc:sldMkLst>
          <pc:docMk/>
          <pc:sldMk cId="2450221455" sldId="271"/>
        </pc:sldMkLst>
      </pc:sldChg>
      <pc:sldChg chg="modTransition">
        <pc:chgData name="Denis O'Regan (faithful.ie)" userId="819c4a3b-cc64-46a0-bbf7-2a2054977215" providerId="ADAL" clId="{E9B5551B-0B40-4027-874F-A2F60FE7F244}" dt="2024-02-12T18:51:32.977" v="0"/>
        <pc:sldMkLst>
          <pc:docMk/>
          <pc:sldMk cId="3902577122" sldId="272"/>
        </pc:sldMkLst>
      </pc:sldChg>
      <pc:sldChg chg="modTransition">
        <pc:chgData name="Denis O'Regan (faithful.ie)" userId="819c4a3b-cc64-46a0-bbf7-2a2054977215" providerId="ADAL" clId="{E9B5551B-0B40-4027-874F-A2F60FE7F244}" dt="2024-02-12T18:51:32.977" v="0"/>
        <pc:sldMkLst>
          <pc:docMk/>
          <pc:sldMk cId="4219227083" sldId="273"/>
        </pc:sldMkLst>
      </pc:sldChg>
      <pc:sldChg chg="modTransition">
        <pc:chgData name="Denis O'Regan (faithful.ie)" userId="819c4a3b-cc64-46a0-bbf7-2a2054977215" providerId="ADAL" clId="{E9B5551B-0B40-4027-874F-A2F60FE7F244}" dt="2024-02-12T18:51:32.977" v="0"/>
        <pc:sldMkLst>
          <pc:docMk/>
          <pc:sldMk cId="2160147735" sldId="274"/>
        </pc:sldMkLst>
      </pc:sldChg>
      <pc:sldChg chg="modTransition">
        <pc:chgData name="Denis O'Regan (faithful.ie)" userId="819c4a3b-cc64-46a0-bbf7-2a2054977215" providerId="ADAL" clId="{E9B5551B-0B40-4027-874F-A2F60FE7F244}" dt="2024-02-12T18:51:32.977" v="0"/>
        <pc:sldMkLst>
          <pc:docMk/>
          <pc:sldMk cId="1811540568" sldId="275"/>
        </pc:sldMkLst>
      </pc:sldChg>
    </pc:docChg>
  </pc:docChgLst>
  <pc:docChgLst>
    <pc:chgData name="Faith Development" userId="b72886d0-e571-4957-be35-0be252eb5aba" providerId="ADAL" clId="{B8B7A226-3FE5-417C-8B1A-FB486B650824}"/>
    <pc:docChg chg="undo custSel modSld">
      <pc:chgData name="Faith Development" userId="b72886d0-e571-4957-be35-0be252eb5aba" providerId="ADAL" clId="{B8B7A226-3FE5-417C-8B1A-FB486B650824}" dt="2024-02-09T12:13:50.240" v="95"/>
      <pc:docMkLst>
        <pc:docMk/>
      </pc:docMkLst>
      <pc:sldChg chg="addSp delSp modSp mod modTransition modAnim">
        <pc:chgData name="Faith Development" userId="b72886d0-e571-4957-be35-0be252eb5aba" providerId="ADAL" clId="{B8B7A226-3FE5-417C-8B1A-FB486B650824}" dt="2024-02-09T12:13:50.240" v="95"/>
        <pc:sldMkLst>
          <pc:docMk/>
          <pc:sldMk cId="3051957133" sldId="261"/>
        </pc:sldMkLst>
        <pc:spChg chg="ord">
          <ac:chgData name="Faith Development" userId="b72886d0-e571-4957-be35-0be252eb5aba" providerId="ADAL" clId="{B8B7A226-3FE5-417C-8B1A-FB486B650824}" dt="2024-02-09T10:56:11.645" v="48" actId="167"/>
          <ac:spMkLst>
            <pc:docMk/>
            <pc:sldMk cId="3051957133" sldId="261"/>
            <ac:spMk id="6" creationId="{56603579-8A73-83E7-7F6B-885DDD0CBCC5}"/>
          </ac:spMkLst>
        </pc:spChg>
        <pc:spChg chg="mod">
          <ac:chgData name="Faith Development" userId="b72886d0-e571-4957-be35-0be252eb5aba" providerId="ADAL" clId="{B8B7A226-3FE5-417C-8B1A-FB486B650824}" dt="2024-02-09T10:59:36.606" v="66" actId="120"/>
          <ac:spMkLst>
            <pc:docMk/>
            <pc:sldMk cId="3051957133" sldId="261"/>
            <ac:spMk id="7" creationId="{300A22B6-2CE7-1D07-64A9-41E4E9E4C546}"/>
          </ac:spMkLst>
        </pc:spChg>
        <pc:picChg chg="add del mod">
          <ac:chgData name="Faith Development" userId="b72886d0-e571-4957-be35-0be252eb5aba" providerId="ADAL" clId="{B8B7A226-3FE5-417C-8B1A-FB486B650824}" dt="2024-02-09T10:36:10.128" v="3"/>
          <ac:picMkLst>
            <pc:docMk/>
            <pc:sldMk cId="3051957133" sldId="261"/>
            <ac:picMk id="8" creationId="{F5A8B911-5713-9383-7DC6-D5C425B6BDD3}"/>
          </ac:picMkLst>
        </pc:picChg>
        <pc:picChg chg="del">
          <ac:chgData name="Faith Development" userId="b72886d0-e571-4957-be35-0be252eb5aba" providerId="ADAL" clId="{B8B7A226-3FE5-417C-8B1A-FB486B650824}" dt="2024-02-08T15:47:38.657" v="0"/>
          <ac:picMkLst>
            <pc:docMk/>
            <pc:sldMk cId="3051957133" sldId="261"/>
            <ac:picMk id="9" creationId="{6E68C8BB-F380-C8FA-8A88-7F4CD3D7D93D}"/>
          </ac:picMkLst>
        </pc:picChg>
        <pc:picChg chg="add del mod">
          <ac:chgData name="Faith Development" userId="b72886d0-e571-4957-be35-0be252eb5aba" providerId="ADAL" clId="{B8B7A226-3FE5-417C-8B1A-FB486B650824}" dt="2024-02-09T10:52:38.889" v="30" actId="478"/>
          <ac:picMkLst>
            <pc:docMk/>
            <pc:sldMk cId="3051957133" sldId="261"/>
            <ac:picMk id="13" creationId="{73F8D07B-3EA4-0F54-1616-7BDFE3CE4CEF}"/>
          </ac:picMkLst>
        </pc:picChg>
        <pc:picChg chg="add del mod ord">
          <ac:chgData name="Faith Development" userId="b72886d0-e571-4957-be35-0be252eb5aba" providerId="ADAL" clId="{B8B7A226-3FE5-417C-8B1A-FB486B650824}" dt="2024-02-09T10:56:24.365" v="53" actId="478"/>
          <ac:picMkLst>
            <pc:docMk/>
            <pc:sldMk cId="3051957133" sldId="261"/>
            <ac:picMk id="15" creationId="{F62DAB95-5A7F-54AA-1E4B-0F96DD003485}"/>
          </ac:picMkLst>
        </pc:picChg>
        <pc:picChg chg="add mod modCrop">
          <ac:chgData name="Faith Development" userId="b72886d0-e571-4957-be35-0be252eb5aba" providerId="ADAL" clId="{B8B7A226-3FE5-417C-8B1A-FB486B650824}" dt="2024-02-09T10:59:41.835" v="67" actId="1076"/>
          <ac:picMkLst>
            <pc:docMk/>
            <pc:sldMk cId="3051957133" sldId="261"/>
            <ac:picMk id="17" creationId="{B6953AEE-C7F5-A2CF-6E65-5259697B8E50}"/>
          </ac:picMkLst>
        </pc:picChg>
      </pc:sldChg>
      <pc:sldChg chg="addSp delSp modSp mod modTransition delAnim modAnim">
        <pc:chgData name="Faith Development" userId="b72886d0-e571-4957-be35-0be252eb5aba" providerId="ADAL" clId="{B8B7A226-3FE5-417C-8B1A-FB486B650824}" dt="2024-02-09T12:13:50.240" v="95"/>
        <pc:sldMkLst>
          <pc:docMk/>
          <pc:sldMk cId="1527983748" sldId="268"/>
        </pc:sldMkLst>
        <pc:picChg chg="add mod">
          <ac:chgData name="Faith Development" userId="b72886d0-e571-4957-be35-0be252eb5aba" providerId="ADAL" clId="{B8B7A226-3FE5-417C-8B1A-FB486B650824}" dt="2024-02-09T10:37:34.918" v="6" actId="1076"/>
          <ac:picMkLst>
            <pc:docMk/>
            <pc:sldMk cId="1527983748" sldId="268"/>
            <ac:picMk id="2" creationId="{E85A906F-7BEB-3DB6-7B59-87DFF072BA85}"/>
          </ac:picMkLst>
        </pc:picChg>
        <pc:picChg chg="add del mod">
          <ac:chgData name="Faith Development" userId="b72886d0-e571-4957-be35-0be252eb5aba" providerId="ADAL" clId="{B8B7A226-3FE5-417C-8B1A-FB486B650824}" dt="2024-02-09T10:35:44.414" v="2" actId="478"/>
          <ac:picMkLst>
            <pc:docMk/>
            <pc:sldMk cId="1527983748" sldId="268"/>
            <ac:picMk id="6" creationId="{FDD8FC3E-BF3C-5495-7935-E676D3868499}"/>
          </ac:picMkLst>
        </pc:picChg>
        <pc:picChg chg="del">
          <ac:chgData name="Faith Development" userId="b72886d0-e571-4957-be35-0be252eb5aba" providerId="ADAL" clId="{B8B7A226-3FE5-417C-8B1A-FB486B650824}" dt="2024-02-08T15:47:38.657" v="0"/>
          <ac:picMkLst>
            <pc:docMk/>
            <pc:sldMk cId="1527983748" sldId="268"/>
            <ac:picMk id="16" creationId="{0D5B54FA-A8DF-30AD-9D3F-3B93A091389D}"/>
          </ac:picMkLst>
        </pc:picChg>
      </pc:sldChg>
      <pc:sldChg chg="addSp delSp modSp mod modTransition modAnim">
        <pc:chgData name="Faith Development" userId="b72886d0-e571-4957-be35-0be252eb5aba" providerId="ADAL" clId="{B8B7A226-3FE5-417C-8B1A-FB486B650824}" dt="2024-02-09T12:13:50.240" v="95"/>
        <pc:sldMkLst>
          <pc:docMk/>
          <pc:sldMk cId="1999859764" sldId="269"/>
        </pc:sldMkLst>
        <pc:picChg chg="add mod">
          <ac:chgData name="Faith Development" userId="b72886d0-e571-4957-be35-0be252eb5aba" providerId="ADAL" clId="{B8B7A226-3FE5-417C-8B1A-FB486B650824}" dt="2024-02-09T11:01:08.300" v="88" actId="1076"/>
          <ac:picMkLst>
            <pc:docMk/>
            <pc:sldMk cId="1999859764" sldId="269"/>
            <ac:picMk id="4" creationId="{920ACF7C-87F3-A53A-CAD6-16565FF8FDFA}"/>
          </ac:picMkLst>
        </pc:picChg>
        <pc:picChg chg="del">
          <ac:chgData name="Faith Development" userId="b72886d0-e571-4957-be35-0be252eb5aba" providerId="ADAL" clId="{B8B7A226-3FE5-417C-8B1A-FB486B650824}" dt="2024-02-08T15:47:38.657" v="0"/>
          <ac:picMkLst>
            <pc:docMk/>
            <pc:sldMk cId="1999859764" sldId="269"/>
            <ac:picMk id="8" creationId="{7F84F45B-4541-E7BA-BF0A-C5BC2676A6EC}"/>
          </ac:picMkLst>
        </pc:picChg>
        <pc:picChg chg="add del mod">
          <ac:chgData name="Faith Development" userId="b72886d0-e571-4957-be35-0be252eb5aba" providerId="ADAL" clId="{B8B7A226-3FE5-417C-8B1A-FB486B650824}" dt="2024-02-09T10:36:10.128" v="3"/>
          <ac:picMkLst>
            <pc:docMk/>
            <pc:sldMk cId="1999859764" sldId="269"/>
            <ac:picMk id="9" creationId="{768F12C1-BDCD-FB45-34D5-176475BB7E16}"/>
          </ac:picMkLst>
        </pc:picChg>
      </pc:sldChg>
      <pc:sldChg chg="addSp delSp modSp mod modTransition modAnim">
        <pc:chgData name="Faith Development" userId="b72886d0-e571-4957-be35-0be252eb5aba" providerId="ADAL" clId="{B8B7A226-3FE5-417C-8B1A-FB486B650824}" dt="2024-02-09T12:13:50.240" v="95"/>
        <pc:sldMkLst>
          <pc:docMk/>
          <pc:sldMk cId="2276782292" sldId="270"/>
        </pc:sldMkLst>
        <pc:picChg chg="add mod">
          <ac:chgData name="Faith Development" userId="b72886d0-e571-4957-be35-0be252eb5aba" providerId="ADAL" clId="{B8B7A226-3FE5-417C-8B1A-FB486B650824}" dt="2024-02-09T10:59:48.742" v="69" actId="1076"/>
          <ac:picMkLst>
            <pc:docMk/>
            <pc:sldMk cId="2276782292" sldId="270"/>
            <ac:picMk id="4" creationId="{A072E1CD-3B9B-E0FE-7205-F1919A73E5B6}"/>
          </ac:picMkLst>
        </pc:picChg>
        <pc:picChg chg="del">
          <ac:chgData name="Faith Development" userId="b72886d0-e571-4957-be35-0be252eb5aba" providerId="ADAL" clId="{B8B7A226-3FE5-417C-8B1A-FB486B650824}" dt="2024-02-08T15:47:38.657" v="0"/>
          <ac:picMkLst>
            <pc:docMk/>
            <pc:sldMk cId="2276782292" sldId="270"/>
            <ac:picMk id="8" creationId="{C1E0A689-95C0-3DB6-B076-6D1CA0B4301D}"/>
          </ac:picMkLst>
        </pc:picChg>
        <pc:picChg chg="add del mod">
          <ac:chgData name="Faith Development" userId="b72886d0-e571-4957-be35-0be252eb5aba" providerId="ADAL" clId="{B8B7A226-3FE5-417C-8B1A-FB486B650824}" dt="2024-02-09T10:36:10.128" v="3"/>
          <ac:picMkLst>
            <pc:docMk/>
            <pc:sldMk cId="2276782292" sldId="270"/>
            <ac:picMk id="9" creationId="{98D792F4-BF54-492C-CBCB-4DCFC5E5920C}"/>
          </ac:picMkLst>
        </pc:picChg>
      </pc:sldChg>
      <pc:sldChg chg="addSp delSp modSp mod modTransition modAnim">
        <pc:chgData name="Faith Development" userId="b72886d0-e571-4957-be35-0be252eb5aba" providerId="ADAL" clId="{B8B7A226-3FE5-417C-8B1A-FB486B650824}" dt="2024-02-09T12:13:50.240" v="95"/>
        <pc:sldMkLst>
          <pc:docMk/>
          <pc:sldMk cId="2450221455" sldId="271"/>
        </pc:sldMkLst>
        <pc:spChg chg="mod">
          <ac:chgData name="Faith Development" userId="b72886d0-e571-4957-be35-0be252eb5aba" providerId="ADAL" clId="{B8B7A226-3FE5-417C-8B1A-FB486B650824}" dt="2024-02-09T11:00:25.564" v="76" actId="14100"/>
          <ac:spMkLst>
            <pc:docMk/>
            <pc:sldMk cId="2450221455" sldId="271"/>
            <ac:spMk id="7" creationId="{726C21BE-B748-D78B-BAE3-03F76AA1C6CD}"/>
          </ac:spMkLst>
        </pc:spChg>
        <pc:picChg chg="mod">
          <ac:chgData name="Faith Development" userId="b72886d0-e571-4957-be35-0be252eb5aba" providerId="ADAL" clId="{B8B7A226-3FE5-417C-8B1A-FB486B650824}" dt="2024-02-09T11:00:27.563" v="77" actId="1076"/>
          <ac:picMkLst>
            <pc:docMk/>
            <pc:sldMk cId="2450221455" sldId="271"/>
            <ac:picMk id="2" creationId="{813F4624-B011-BFB0-EA67-378C23FCE7EA}"/>
          </ac:picMkLst>
        </pc:picChg>
        <pc:picChg chg="add mod">
          <ac:chgData name="Faith Development" userId="b72886d0-e571-4957-be35-0be252eb5aba" providerId="ADAL" clId="{B8B7A226-3FE5-417C-8B1A-FB486B650824}" dt="2024-02-09T11:00:35.043" v="79" actId="1076"/>
          <ac:picMkLst>
            <pc:docMk/>
            <pc:sldMk cId="2450221455" sldId="271"/>
            <ac:picMk id="4" creationId="{B948F702-29F7-CF1C-17B5-6CAF2FED6BF8}"/>
          </ac:picMkLst>
        </pc:picChg>
        <pc:picChg chg="del">
          <ac:chgData name="Faith Development" userId="b72886d0-e571-4957-be35-0be252eb5aba" providerId="ADAL" clId="{B8B7A226-3FE5-417C-8B1A-FB486B650824}" dt="2024-02-08T15:47:38.657" v="0"/>
          <ac:picMkLst>
            <pc:docMk/>
            <pc:sldMk cId="2450221455" sldId="271"/>
            <ac:picMk id="8" creationId="{B0A06201-507E-37E7-3528-7BE140B16160}"/>
          </ac:picMkLst>
        </pc:picChg>
        <pc:picChg chg="add del mod">
          <ac:chgData name="Faith Development" userId="b72886d0-e571-4957-be35-0be252eb5aba" providerId="ADAL" clId="{B8B7A226-3FE5-417C-8B1A-FB486B650824}" dt="2024-02-09T10:36:10.128" v="3"/>
          <ac:picMkLst>
            <pc:docMk/>
            <pc:sldMk cId="2450221455" sldId="271"/>
            <ac:picMk id="9" creationId="{808FF111-0CA0-C1FC-FE7D-59F30CB50DA3}"/>
          </ac:picMkLst>
        </pc:picChg>
      </pc:sldChg>
      <pc:sldChg chg="addSp delSp modSp mod modTransition modAnim">
        <pc:chgData name="Faith Development" userId="b72886d0-e571-4957-be35-0be252eb5aba" providerId="ADAL" clId="{B8B7A226-3FE5-417C-8B1A-FB486B650824}" dt="2024-02-09T12:13:50.240" v="95"/>
        <pc:sldMkLst>
          <pc:docMk/>
          <pc:sldMk cId="3902577122" sldId="272"/>
        </pc:sldMkLst>
        <pc:spChg chg="mod">
          <ac:chgData name="Faith Development" userId="b72886d0-e571-4957-be35-0be252eb5aba" providerId="ADAL" clId="{B8B7A226-3FE5-417C-8B1A-FB486B650824}" dt="2024-02-09T11:00:48.035" v="81" actId="14100"/>
          <ac:spMkLst>
            <pc:docMk/>
            <pc:sldMk cId="3902577122" sldId="272"/>
            <ac:spMk id="7" creationId="{726C21BE-B748-D78B-BAE3-03F76AA1C6CD}"/>
          </ac:spMkLst>
        </pc:spChg>
        <pc:picChg chg="add mod">
          <ac:chgData name="Faith Development" userId="b72886d0-e571-4957-be35-0be252eb5aba" providerId="ADAL" clId="{B8B7A226-3FE5-417C-8B1A-FB486B650824}" dt="2024-02-09T11:00:52.213" v="83" actId="1076"/>
          <ac:picMkLst>
            <pc:docMk/>
            <pc:sldMk cId="3902577122" sldId="272"/>
            <ac:picMk id="4" creationId="{1136D372-8A63-192A-CE91-E145347312CA}"/>
          </ac:picMkLst>
        </pc:picChg>
        <pc:picChg chg="del">
          <ac:chgData name="Faith Development" userId="b72886d0-e571-4957-be35-0be252eb5aba" providerId="ADAL" clId="{B8B7A226-3FE5-417C-8B1A-FB486B650824}" dt="2024-02-08T15:47:38.657" v="0"/>
          <ac:picMkLst>
            <pc:docMk/>
            <pc:sldMk cId="3902577122" sldId="272"/>
            <ac:picMk id="5" creationId="{4F48BDA6-5E3A-DBAE-CD43-F93DB9798ECB}"/>
          </ac:picMkLst>
        </pc:picChg>
        <pc:picChg chg="add del mod">
          <ac:chgData name="Faith Development" userId="b72886d0-e571-4957-be35-0be252eb5aba" providerId="ADAL" clId="{B8B7A226-3FE5-417C-8B1A-FB486B650824}" dt="2024-02-09T10:36:10.128" v="3"/>
          <ac:picMkLst>
            <pc:docMk/>
            <pc:sldMk cId="3902577122" sldId="272"/>
            <ac:picMk id="8" creationId="{93BD6996-ED40-2D8E-345B-44A9C59D69C7}"/>
          </ac:picMkLst>
        </pc:picChg>
      </pc:sldChg>
      <pc:sldChg chg="addSp delSp modSp mod modTransition modAnim">
        <pc:chgData name="Faith Development" userId="b72886d0-e571-4957-be35-0be252eb5aba" providerId="ADAL" clId="{B8B7A226-3FE5-417C-8B1A-FB486B650824}" dt="2024-02-09T12:13:50.240" v="95"/>
        <pc:sldMkLst>
          <pc:docMk/>
          <pc:sldMk cId="4219227083" sldId="273"/>
        </pc:sldMkLst>
        <pc:picChg chg="add mod">
          <ac:chgData name="Faith Development" userId="b72886d0-e571-4957-be35-0be252eb5aba" providerId="ADAL" clId="{B8B7A226-3FE5-417C-8B1A-FB486B650824}" dt="2024-02-09T11:00:59.791" v="85" actId="1076"/>
          <ac:picMkLst>
            <pc:docMk/>
            <pc:sldMk cId="4219227083" sldId="273"/>
            <ac:picMk id="8" creationId="{C109422A-BC51-0382-ED33-6E93DD40CFB2}"/>
          </ac:picMkLst>
        </pc:picChg>
        <pc:picChg chg="del">
          <ac:chgData name="Faith Development" userId="b72886d0-e571-4957-be35-0be252eb5aba" providerId="ADAL" clId="{B8B7A226-3FE5-417C-8B1A-FB486B650824}" dt="2024-02-08T15:47:38.657" v="0"/>
          <ac:picMkLst>
            <pc:docMk/>
            <pc:sldMk cId="4219227083" sldId="273"/>
            <ac:picMk id="9" creationId="{2E0C85CE-51DF-845E-3B11-DADF5E316C5E}"/>
          </ac:picMkLst>
        </pc:picChg>
        <pc:picChg chg="add del mod">
          <ac:chgData name="Faith Development" userId="b72886d0-e571-4957-be35-0be252eb5aba" providerId="ADAL" clId="{B8B7A226-3FE5-417C-8B1A-FB486B650824}" dt="2024-02-09T10:36:10.128" v="3"/>
          <ac:picMkLst>
            <pc:docMk/>
            <pc:sldMk cId="4219227083" sldId="273"/>
            <ac:picMk id="10" creationId="{51AC67C6-6F7D-317D-5827-EAA7C2A40FE4}"/>
          </ac:picMkLst>
        </pc:picChg>
      </pc:sldChg>
      <pc:sldChg chg="addSp delSp modSp modTransition modAnim">
        <pc:chgData name="Faith Development" userId="b72886d0-e571-4957-be35-0be252eb5aba" providerId="ADAL" clId="{B8B7A226-3FE5-417C-8B1A-FB486B650824}" dt="2024-02-09T12:13:50.240" v="95"/>
        <pc:sldMkLst>
          <pc:docMk/>
          <pc:sldMk cId="2160147735" sldId="274"/>
        </pc:sldMkLst>
        <pc:picChg chg="del">
          <ac:chgData name="Faith Development" userId="b72886d0-e571-4957-be35-0be252eb5aba" providerId="ADAL" clId="{B8B7A226-3FE5-417C-8B1A-FB486B650824}" dt="2024-02-08T15:47:38.657" v="0"/>
          <ac:picMkLst>
            <pc:docMk/>
            <pc:sldMk cId="2160147735" sldId="274"/>
            <ac:picMk id="7" creationId="{44EF779A-A5C4-C35E-5AD4-0208668FC123}"/>
          </ac:picMkLst>
        </pc:picChg>
        <pc:picChg chg="add del mod">
          <ac:chgData name="Faith Development" userId="b72886d0-e571-4957-be35-0be252eb5aba" providerId="ADAL" clId="{B8B7A226-3FE5-417C-8B1A-FB486B650824}" dt="2024-02-09T10:36:10.128" v="3"/>
          <ac:picMkLst>
            <pc:docMk/>
            <pc:sldMk cId="2160147735" sldId="274"/>
            <ac:picMk id="8" creationId="{03739429-7CD2-86A2-6EEE-DD1F0B4A6FF2}"/>
          </ac:picMkLst>
        </pc:picChg>
      </pc:sldChg>
      <pc:sldChg chg="addSp delSp modSp mod modTransition modAnim">
        <pc:chgData name="Faith Development" userId="b72886d0-e571-4957-be35-0be252eb5aba" providerId="ADAL" clId="{B8B7A226-3FE5-417C-8B1A-FB486B650824}" dt="2024-02-09T12:13:50.240" v="95"/>
        <pc:sldMkLst>
          <pc:docMk/>
          <pc:sldMk cId="1811540568" sldId="275"/>
        </pc:sldMkLst>
        <pc:picChg chg="add mod">
          <ac:chgData name="Faith Development" userId="b72886d0-e571-4957-be35-0be252eb5aba" providerId="ADAL" clId="{B8B7A226-3FE5-417C-8B1A-FB486B650824}" dt="2024-02-09T11:01:34.174" v="90" actId="1076"/>
          <ac:picMkLst>
            <pc:docMk/>
            <pc:sldMk cId="1811540568" sldId="275"/>
            <ac:picMk id="4" creationId="{9170E5E7-AB6D-A673-8ECF-CEE0CD94ED97}"/>
          </ac:picMkLst>
        </pc:picChg>
        <pc:picChg chg="del">
          <ac:chgData name="Faith Development" userId="b72886d0-e571-4957-be35-0be252eb5aba" providerId="ADAL" clId="{B8B7A226-3FE5-417C-8B1A-FB486B650824}" dt="2024-02-08T15:47:38.657" v="0"/>
          <ac:picMkLst>
            <pc:docMk/>
            <pc:sldMk cId="1811540568" sldId="275"/>
            <ac:picMk id="8" creationId="{F24A5E6D-B8EC-1494-7F34-1CE06E1AA93C}"/>
          </ac:picMkLst>
        </pc:picChg>
        <pc:picChg chg="add del mod">
          <ac:chgData name="Faith Development" userId="b72886d0-e571-4957-be35-0be252eb5aba" providerId="ADAL" clId="{B8B7A226-3FE5-417C-8B1A-FB486B650824}" dt="2024-02-09T10:36:10.128" v="3"/>
          <ac:picMkLst>
            <pc:docMk/>
            <pc:sldMk cId="1811540568" sldId="275"/>
            <ac:picMk id="9" creationId="{8F603652-CE94-3008-C864-5D3330767A9C}"/>
          </ac:picMkLst>
        </pc:picChg>
      </pc:sldChg>
    </pc:docChg>
  </pc:docChgLst>
</pc:chgInfo>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a:extLst>
              <a:ext uri="{FF2B5EF4-FFF2-40B4-BE49-F238E27FC236}">
                <a16:creationId xmlns:a16="http://schemas.microsoft.com/office/drawing/2014/main" id="{00D5A272-EC1C-B14E-6A0C-1983D11F41E5}"/>
              </a:ext>
            </a:extLst>
          </p:cNvPr>
          <p:cNvSpPr>
            <a:spLocks noGrp="1"/>
          </p:cNvSpPr>
          <p:nvPr>
            <p:ph type="hdr" sz="quarter"/>
          </p:nvPr>
        </p:nvSpPr>
        <p:spPr>
          <a:xfrm>
            <a:off x="0" y="0"/>
            <a:ext cx="3043238" cy="466725"/>
          </a:xfrm>
          <a:prstGeom prst="rect">
            <a:avLst/>
          </a:prstGeom>
        </p:spPr>
        <p:txBody>
          <a:bodyPr vert="horz" lIns="91440" tIns="45720" rIns="91440" bIns="45720" rtlCol="0"/>
          <a:lstStyle>
            <a:lvl1pPr algn="l">
              <a:defRPr sz="1200"/>
            </a:lvl1pPr>
          </a:lstStyle>
          <a:p>
            <a:r>
              <a:rPr lang="en-US"/>
              <a:t>Diocese of Cork and Ross</a:t>
            </a:r>
            <a:endParaRPr lang="en-IE"/>
          </a:p>
        </p:txBody>
      </p:sp>
      <p:sp>
        <p:nvSpPr>
          <p:cNvPr id="3" name="Date Placeholder 2">
            <a:extLst>
              <a:ext uri="{FF2B5EF4-FFF2-40B4-BE49-F238E27FC236}">
                <a16:creationId xmlns:a16="http://schemas.microsoft.com/office/drawing/2014/main" id="{B10AA584-567A-0F73-3011-335B7429505B}"/>
              </a:ext>
            </a:extLst>
          </p:cNvPr>
          <p:cNvSpPr>
            <a:spLocks noGrp="1"/>
          </p:cNvSpPr>
          <p:nvPr>
            <p:ph type="dt" sz="quarter" idx="1"/>
          </p:nvPr>
        </p:nvSpPr>
        <p:spPr>
          <a:xfrm>
            <a:off x="3978275" y="0"/>
            <a:ext cx="3043238" cy="466725"/>
          </a:xfrm>
          <a:prstGeom prst="rect">
            <a:avLst/>
          </a:prstGeom>
        </p:spPr>
        <p:txBody>
          <a:bodyPr vert="horz" lIns="91440" tIns="45720" rIns="91440" bIns="45720" rtlCol="0"/>
          <a:lstStyle>
            <a:lvl1pPr algn="r">
              <a:defRPr sz="1200"/>
            </a:lvl1pPr>
          </a:lstStyle>
          <a:p>
            <a:fld id="{A73CA204-7B42-403F-AC51-435F0D60FA9D}" type="datetimeFigureOut">
              <a:rPr lang="en-IE" smtClean="0"/>
              <a:t>12/02/2024</a:t>
            </a:fld>
            <a:endParaRPr lang="en-IE"/>
          </a:p>
        </p:txBody>
      </p:sp>
      <p:sp>
        <p:nvSpPr>
          <p:cNvPr id="4" name="Footer Placeholder 3">
            <a:extLst>
              <a:ext uri="{FF2B5EF4-FFF2-40B4-BE49-F238E27FC236}">
                <a16:creationId xmlns:a16="http://schemas.microsoft.com/office/drawing/2014/main" id="{04B24F8D-7AD3-3670-4383-B80D7C62DC86}"/>
              </a:ext>
            </a:extLst>
          </p:cNvPr>
          <p:cNvSpPr>
            <a:spLocks noGrp="1"/>
          </p:cNvSpPr>
          <p:nvPr>
            <p:ph type="ftr" sz="quarter" idx="2"/>
          </p:nvPr>
        </p:nvSpPr>
        <p:spPr>
          <a:xfrm>
            <a:off x="0" y="8842375"/>
            <a:ext cx="3043238" cy="466725"/>
          </a:xfrm>
          <a:prstGeom prst="rect">
            <a:avLst/>
          </a:prstGeom>
        </p:spPr>
        <p:txBody>
          <a:bodyPr vert="horz" lIns="91440" tIns="45720" rIns="91440" bIns="45720" rtlCol="0" anchor="b"/>
          <a:lstStyle>
            <a:lvl1pPr algn="l">
              <a:defRPr sz="1200"/>
            </a:lvl1pPr>
          </a:lstStyle>
          <a:p>
            <a:endParaRPr lang="en-IE"/>
          </a:p>
        </p:txBody>
      </p:sp>
      <p:sp>
        <p:nvSpPr>
          <p:cNvPr id="5" name="Slide Number Placeholder 4">
            <a:extLst>
              <a:ext uri="{FF2B5EF4-FFF2-40B4-BE49-F238E27FC236}">
                <a16:creationId xmlns:a16="http://schemas.microsoft.com/office/drawing/2014/main" id="{9FDB133D-12DD-A16E-B127-3B2724A3FEEC}"/>
              </a:ext>
            </a:extLst>
          </p:cNvPr>
          <p:cNvSpPr>
            <a:spLocks noGrp="1"/>
          </p:cNvSpPr>
          <p:nvPr>
            <p:ph type="sldNum" sz="quarter" idx="3"/>
          </p:nvPr>
        </p:nvSpPr>
        <p:spPr>
          <a:xfrm>
            <a:off x="3978275" y="8842375"/>
            <a:ext cx="3043238" cy="466725"/>
          </a:xfrm>
          <a:prstGeom prst="rect">
            <a:avLst/>
          </a:prstGeom>
        </p:spPr>
        <p:txBody>
          <a:bodyPr vert="horz" lIns="91440" tIns="45720" rIns="91440" bIns="45720" rtlCol="0" anchor="b"/>
          <a:lstStyle>
            <a:lvl1pPr algn="r">
              <a:defRPr sz="1200"/>
            </a:lvl1pPr>
          </a:lstStyle>
          <a:p>
            <a:fld id="{2F727292-B0D7-4AED-A936-BAFC4B7D585C}" type="slidenum">
              <a:rPr lang="en-IE" smtClean="0"/>
              <a:t>‹#›</a:t>
            </a:fld>
            <a:endParaRPr lang="en-IE"/>
          </a:p>
        </p:txBody>
      </p:sp>
    </p:spTree>
    <p:extLst>
      <p:ext uri="{BB962C8B-B14F-4D97-AF65-F5344CB8AC3E}">
        <p14:creationId xmlns:p14="http://schemas.microsoft.com/office/powerpoint/2010/main" val="1631784819"/>
      </p:ext>
    </p:extLst>
  </p:cSld>
  <p:clrMap bg1="lt1" tx1="dk1" bg2="lt2" tx2="dk2" accent1="accent1" accent2="accent2" accent3="accent3" accent4="accent4" accent5="accent5" accent6="accent6" hlink="hlink" folHlink="folHlink"/>
  <p:hf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43343" cy="467072"/>
          </a:xfrm>
          <a:prstGeom prst="rect">
            <a:avLst/>
          </a:prstGeom>
        </p:spPr>
        <p:txBody>
          <a:bodyPr vert="horz" lIns="93324" tIns="46662" rIns="93324" bIns="46662" rtlCol="0"/>
          <a:lstStyle>
            <a:lvl1pPr algn="l">
              <a:defRPr sz="1200"/>
            </a:lvl1pPr>
          </a:lstStyle>
          <a:p>
            <a:r>
              <a:rPr lang="en-US"/>
              <a:t>Diocese of Cork and Ross</a:t>
            </a:r>
            <a:endParaRPr lang="en-IE"/>
          </a:p>
        </p:txBody>
      </p:sp>
      <p:sp>
        <p:nvSpPr>
          <p:cNvPr id="3" name="Date Placeholder 2"/>
          <p:cNvSpPr>
            <a:spLocks noGrp="1"/>
          </p:cNvSpPr>
          <p:nvPr>
            <p:ph type="dt" idx="1"/>
          </p:nvPr>
        </p:nvSpPr>
        <p:spPr>
          <a:xfrm>
            <a:off x="3978132" y="0"/>
            <a:ext cx="3043343" cy="467072"/>
          </a:xfrm>
          <a:prstGeom prst="rect">
            <a:avLst/>
          </a:prstGeom>
        </p:spPr>
        <p:txBody>
          <a:bodyPr vert="horz" lIns="93324" tIns="46662" rIns="93324" bIns="46662" rtlCol="0"/>
          <a:lstStyle>
            <a:lvl1pPr algn="r">
              <a:defRPr sz="1200"/>
            </a:lvl1pPr>
          </a:lstStyle>
          <a:p>
            <a:fld id="{1CBB8B50-A3B0-43C3-9952-82430EF8C8E5}" type="datetimeFigureOut">
              <a:rPr lang="en-IE" smtClean="0"/>
              <a:t>12/02/2024</a:t>
            </a:fld>
            <a:endParaRPr lang="en-IE"/>
          </a:p>
        </p:txBody>
      </p:sp>
      <p:sp>
        <p:nvSpPr>
          <p:cNvPr id="4" name="Slide Image Placeholder 3"/>
          <p:cNvSpPr>
            <a:spLocks noGrp="1" noRot="1" noChangeAspect="1"/>
          </p:cNvSpPr>
          <p:nvPr>
            <p:ph type="sldImg" idx="2"/>
          </p:nvPr>
        </p:nvSpPr>
        <p:spPr>
          <a:xfrm>
            <a:off x="719138" y="1163638"/>
            <a:ext cx="5584825" cy="3141662"/>
          </a:xfrm>
          <a:prstGeom prst="rect">
            <a:avLst/>
          </a:prstGeom>
          <a:noFill/>
          <a:ln w="12700">
            <a:solidFill>
              <a:prstClr val="black"/>
            </a:solidFill>
          </a:ln>
        </p:spPr>
        <p:txBody>
          <a:bodyPr vert="horz" lIns="93324" tIns="46662" rIns="93324" bIns="46662" rtlCol="0" anchor="ctr"/>
          <a:lstStyle/>
          <a:p>
            <a:endParaRPr lang="en-IE"/>
          </a:p>
        </p:txBody>
      </p:sp>
      <p:sp>
        <p:nvSpPr>
          <p:cNvPr id="5" name="Notes Placeholder 4"/>
          <p:cNvSpPr>
            <a:spLocks noGrp="1"/>
          </p:cNvSpPr>
          <p:nvPr>
            <p:ph type="body" sz="quarter" idx="3"/>
          </p:nvPr>
        </p:nvSpPr>
        <p:spPr>
          <a:xfrm>
            <a:off x="702310" y="4480004"/>
            <a:ext cx="5618480" cy="3665458"/>
          </a:xfrm>
          <a:prstGeom prst="rect">
            <a:avLst/>
          </a:prstGeom>
        </p:spPr>
        <p:txBody>
          <a:bodyPr vert="horz" lIns="93324" tIns="46662" rIns="93324" bIns="46662"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6" name="Footer Placeholder 5"/>
          <p:cNvSpPr>
            <a:spLocks noGrp="1"/>
          </p:cNvSpPr>
          <p:nvPr>
            <p:ph type="ftr" sz="quarter" idx="4"/>
          </p:nvPr>
        </p:nvSpPr>
        <p:spPr>
          <a:xfrm>
            <a:off x="0" y="8842030"/>
            <a:ext cx="3043343" cy="467071"/>
          </a:xfrm>
          <a:prstGeom prst="rect">
            <a:avLst/>
          </a:prstGeom>
        </p:spPr>
        <p:txBody>
          <a:bodyPr vert="horz" lIns="93324" tIns="46662" rIns="93324" bIns="46662" rtlCol="0" anchor="b"/>
          <a:lstStyle>
            <a:lvl1pPr algn="l">
              <a:defRPr sz="1200"/>
            </a:lvl1pPr>
          </a:lstStyle>
          <a:p>
            <a:endParaRPr lang="en-IE"/>
          </a:p>
        </p:txBody>
      </p:sp>
      <p:sp>
        <p:nvSpPr>
          <p:cNvPr id="7" name="Slide Number Placeholder 6"/>
          <p:cNvSpPr>
            <a:spLocks noGrp="1"/>
          </p:cNvSpPr>
          <p:nvPr>
            <p:ph type="sldNum" sz="quarter" idx="5"/>
          </p:nvPr>
        </p:nvSpPr>
        <p:spPr>
          <a:xfrm>
            <a:off x="3978132" y="8842030"/>
            <a:ext cx="3043343" cy="467071"/>
          </a:xfrm>
          <a:prstGeom prst="rect">
            <a:avLst/>
          </a:prstGeom>
        </p:spPr>
        <p:txBody>
          <a:bodyPr vert="horz" lIns="93324" tIns="46662" rIns="93324" bIns="46662" rtlCol="0" anchor="b"/>
          <a:lstStyle>
            <a:lvl1pPr algn="r">
              <a:defRPr sz="1200"/>
            </a:lvl1pPr>
          </a:lstStyle>
          <a:p>
            <a:fld id="{021CDEAC-8F22-4260-A6BE-F10FC47986A0}" type="slidenum">
              <a:rPr lang="en-IE" smtClean="0"/>
              <a:t>‹#›</a:t>
            </a:fld>
            <a:endParaRPr lang="en-IE"/>
          </a:p>
        </p:txBody>
      </p:sp>
    </p:spTree>
    <p:extLst>
      <p:ext uri="{BB962C8B-B14F-4D97-AF65-F5344CB8AC3E}">
        <p14:creationId xmlns:p14="http://schemas.microsoft.com/office/powerpoint/2010/main" val="1134391869"/>
      </p:ext>
    </p:extLst>
  </p:cSld>
  <p:clrMap bg1="lt1" tx1="dk1" bg2="lt2" tx2="dk2" accent1="accent1" accent2="accent2" accent3="accent3" accent4="accent4" accent5="accent5" accent6="accent6" hlink="hlink" folHlink="folHlink"/>
  <p:hf ftr="0" dt="0"/>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b="0" i="0">
                <a:solidFill>
                  <a:srgbClr val="741558"/>
                </a:solidFill>
                <a:effectLst/>
                <a:latin typeface="YAFuUiFG96I 4"/>
              </a:rPr>
              <a:t>We live in a time that is marked by conflict. Our news is often filled with stories of violence, sudden deaths, natural disasters and other events which can make us feel hopeless. Yet, Pope Francis says that hope is essential: “Think for a moment. How can we live without hope? What would our days be like? Hope is the salt of our daily lives.”</a:t>
            </a:r>
          </a:p>
          <a:p>
            <a:endParaRPr lang="en-US">
              <a:solidFill>
                <a:srgbClr val="741558"/>
              </a:solidFill>
              <a:effectLst/>
              <a:latin typeface="YAFuUiFG96I 4"/>
            </a:endParaRPr>
          </a:p>
          <a:p>
            <a:r>
              <a:rPr lang="en-US" b="0" i="0">
                <a:solidFill>
                  <a:srgbClr val="741558"/>
                </a:solidFill>
                <a:effectLst/>
                <a:latin typeface="YAFuUiFG96I 4"/>
              </a:rPr>
              <a:t>Pope Francis is calling on each of us to be ‘pilgrims of hope,’ who carry the light of Christ into every situation. “Christ himself is our great light of hope and our guide in the night, because he is ‘the bright morning star’” (</a:t>
            </a:r>
            <a:r>
              <a:rPr lang="en-US" b="0" i="1">
                <a:solidFill>
                  <a:srgbClr val="741558"/>
                </a:solidFill>
                <a:effectLst/>
                <a:latin typeface="YAFuUiFG96I 4"/>
              </a:rPr>
              <a:t>Christ is alive</a:t>
            </a:r>
            <a:r>
              <a:rPr lang="en-US" b="0" i="0">
                <a:solidFill>
                  <a:srgbClr val="741558"/>
                </a:solidFill>
                <a:effectLst/>
                <a:latin typeface="YAFuUiFG96I 4"/>
              </a:rPr>
              <a:t>, paragraph 33). Lent is the perfect time to reflect on this as the days get longer and the light increases.</a:t>
            </a:r>
          </a:p>
          <a:p>
            <a:endParaRPr lang="en-US" b="0" i="0">
              <a:solidFill>
                <a:srgbClr val="741558"/>
              </a:solidFill>
              <a:effectLst/>
              <a:latin typeface="YAFuUiFG96I 4"/>
            </a:endParaRPr>
          </a:p>
          <a:p>
            <a:r>
              <a:rPr lang="en-US" b="0" i="0">
                <a:solidFill>
                  <a:srgbClr val="741558"/>
                </a:solidFill>
                <a:effectLst/>
                <a:latin typeface="YAFuUiFG96I 4"/>
              </a:rPr>
              <a:t>Over the next seven sessions we will reflect on hope in our lives from different viewpoints:</a:t>
            </a:r>
          </a:p>
          <a:p>
            <a:endParaRPr lang="en-US">
              <a:solidFill>
                <a:srgbClr val="741558"/>
              </a:solidFill>
              <a:effectLst/>
              <a:latin typeface="YAFuUiFG96I 4"/>
            </a:endParaRPr>
          </a:p>
          <a:p>
            <a:pPr>
              <a:buFont typeface="Arial" panose="020B0604020202020204" pitchFamily="34" charset="0"/>
              <a:buChar char="•"/>
            </a:pPr>
            <a:r>
              <a:rPr lang="en-US" b="0" i="0">
                <a:solidFill>
                  <a:srgbClr val="741558"/>
                </a:solidFill>
                <a:effectLst/>
              </a:rPr>
              <a:t>Hope in God’s love</a:t>
            </a:r>
            <a:endParaRPr lang="en-US"/>
          </a:p>
          <a:p>
            <a:pPr>
              <a:buFont typeface="Arial" panose="020B0604020202020204" pitchFamily="34" charset="0"/>
              <a:buChar char="•"/>
            </a:pPr>
            <a:r>
              <a:rPr lang="en-US" b="0" i="0">
                <a:solidFill>
                  <a:srgbClr val="741558"/>
                </a:solidFill>
                <a:effectLst/>
              </a:rPr>
              <a:t>Hope in our Baptism</a:t>
            </a:r>
            <a:endParaRPr lang="en-US"/>
          </a:p>
          <a:p>
            <a:pPr>
              <a:buFont typeface="Arial" panose="020B0604020202020204" pitchFamily="34" charset="0"/>
              <a:buChar char="•"/>
            </a:pPr>
            <a:r>
              <a:rPr lang="en-US" b="0" i="0">
                <a:solidFill>
                  <a:srgbClr val="741558"/>
                </a:solidFill>
                <a:effectLst/>
              </a:rPr>
              <a:t>Hope in our Saviour</a:t>
            </a:r>
            <a:endParaRPr lang="en-US"/>
          </a:p>
          <a:p>
            <a:pPr>
              <a:buFont typeface="Arial" panose="020B0604020202020204" pitchFamily="34" charset="0"/>
              <a:buChar char="•"/>
            </a:pPr>
            <a:r>
              <a:rPr lang="en-US" b="0" i="0">
                <a:solidFill>
                  <a:srgbClr val="741558"/>
                </a:solidFill>
                <a:effectLst/>
              </a:rPr>
              <a:t>Hope in the human person</a:t>
            </a:r>
            <a:endParaRPr lang="en-US"/>
          </a:p>
          <a:p>
            <a:pPr>
              <a:buFont typeface="Arial" panose="020B0604020202020204" pitchFamily="34" charset="0"/>
              <a:buChar char="•"/>
            </a:pPr>
            <a:r>
              <a:rPr lang="en-US" b="0" i="0">
                <a:solidFill>
                  <a:srgbClr val="741558"/>
                </a:solidFill>
                <a:effectLst/>
              </a:rPr>
              <a:t>Finding joy in hope</a:t>
            </a:r>
            <a:endParaRPr lang="en-US"/>
          </a:p>
          <a:p>
            <a:pPr>
              <a:buFont typeface="Arial" panose="020B0604020202020204" pitchFamily="34" charset="0"/>
              <a:buChar char="•"/>
            </a:pPr>
            <a:r>
              <a:rPr lang="en-US" b="0" i="0">
                <a:solidFill>
                  <a:srgbClr val="741558"/>
                </a:solidFill>
                <a:effectLst/>
              </a:rPr>
              <a:t>Hope in our Church</a:t>
            </a:r>
            <a:endParaRPr lang="en-US"/>
          </a:p>
          <a:p>
            <a:pPr>
              <a:buFont typeface="Arial" panose="020B0604020202020204" pitchFamily="34" charset="0"/>
              <a:buChar char="•"/>
            </a:pPr>
            <a:r>
              <a:rPr lang="en-US" b="0" i="0">
                <a:solidFill>
                  <a:srgbClr val="741558"/>
                </a:solidFill>
                <a:effectLst/>
              </a:rPr>
              <a:t>Hope in Christ’s death and resurrection</a:t>
            </a:r>
          </a:p>
          <a:p>
            <a:pPr>
              <a:buFont typeface="Arial" panose="020B0604020202020204" pitchFamily="34" charset="0"/>
              <a:buChar char="•"/>
            </a:pPr>
            <a:endParaRPr lang="en-US" b="0" i="0">
              <a:solidFill>
                <a:srgbClr val="741558"/>
              </a:solidFill>
              <a:effectLst/>
            </a:endParaRPr>
          </a:p>
          <a:p>
            <a:pPr>
              <a:buFont typeface="Arial" panose="020B0604020202020204" pitchFamily="34" charset="0"/>
              <a:buNone/>
            </a:pPr>
            <a:r>
              <a:rPr lang="en-US" b="0" i="0">
                <a:solidFill>
                  <a:srgbClr val="741558"/>
                </a:solidFill>
                <a:effectLst/>
              </a:rPr>
              <a:t>It is appropriate (although somewhat inconvenient!) that Ash Wednesday falls on Valentine’s Day this year. Ash Wednesday reminds us of God’s love for us. In the First Reading from the Book of Joel we are asked to “turn to the Lord your God again, for he is all tenderness and compassion, slow to anger, rich in graciousness and ready to relent.” It is God’s love and mercy that we celebrate first and foremost during Lent.</a:t>
            </a:r>
          </a:p>
          <a:p>
            <a:pPr>
              <a:buFont typeface="Arial" panose="020B0604020202020204" pitchFamily="34" charset="0"/>
              <a:buNone/>
            </a:pPr>
            <a:endParaRPr lang="en-US" b="0" i="0">
              <a:solidFill>
                <a:srgbClr val="741558"/>
              </a:solidFill>
              <a:effectLst/>
            </a:endParaRPr>
          </a:p>
          <a:p>
            <a:pPr>
              <a:buFont typeface="Arial" panose="020B0604020202020204" pitchFamily="34" charset="0"/>
              <a:buNone/>
            </a:pPr>
            <a:r>
              <a:rPr lang="en-US" b="0" i="0">
                <a:solidFill>
                  <a:srgbClr val="741558"/>
                </a:solidFill>
                <a:effectLst/>
              </a:rPr>
              <a:t>As you use this resource, please pause the video as you wish and spend time reflecting on God’s word, on the ideas, on the reflection questions and prayers as suits. This is not a resource to be rushed, but is an opportunity to be prompted by the Holy Spirit on hope in our lives.</a:t>
            </a:r>
            <a:endParaRPr lang="en-IE"/>
          </a:p>
        </p:txBody>
      </p:sp>
      <p:sp>
        <p:nvSpPr>
          <p:cNvPr id="4" name="Header Placeholder 3"/>
          <p:cNvSpPr>
            <a:spLocks noGrp="1"/>
          </p:cNvSpPr>
          <p:nvPr>
            <p:ph type="hdr" sz="quarter"/>
          </p:nvPr>
        </p:nvSpPr>
        <p:spPr/>
        <p:txBody>
          <a:bodyPr/>
          <a:lstStyle/>
          <a:p>
            <a:r>
              <a:rPr lang="en-US"/>
              <a:t>Diocese of Cork and Ross</a:t>
            </a:r>
            <a:endParaRPr lang="en-IE"/>
          </a:p>
        </p:txBody>
      </p:sp>
      <p:sp>
        <p:nvSpPr>
          <p:cNvPr id="5" name="Slide Number Placeholder 4"/>
          <p:cNvSpPr>
            <a:spLocks noGrp="1"/>
          </p:cNvSpPr>
          <p:nvPr>
            <p:ph type="sldNum" sz="quarter" idx="5"/>
          </p:nvPr>
        </p:nvSpPr>
        <p:spPr/>
        <p:txBody>
          <a:bodyPr/>
          <a:lstStyle/>
          <a:p>
            <a:fld id="{021CDEAC-8F22-4260-A6BE-F10FC47986A0}" type="slidenum">
              <a:rPr lang="en-IE" smtClean="0"/>
              <a:t>1</a:t>
            </a:fld>
            <a:endParaRPr lang="en-IE"/>
          </a:p>
        </p:txBody>
      </p:sp>
    </p:spTree>
    <p:extLst>
      <p:ext uri="{BB962C8B-B14F-4D97-AF65-F5344CB8AC3E}">
        <p14:creationId xmlns:p14="http://schemas.microsoft.com/office/powerpoint/2010/main" val="414205699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minutes introducing yourselves to one another. You might like to use an icebreaker. Perhaps each person in the group could share their name with an adjective describing some aspect of their personality. The catch is that the adjective must begin with the first letter of their name. For example, merciful Mike, caring Carrie, loving Lisa etc. As you go around the circle, the next person has to remember the adjectives and names of those who went before them. Of course, we can help each other when we get stuck. It is a fun way to get to know each other. Please pause the video until after this exercise.</a:t>
            </a:r>
          </a:p>
          <a:p>
            <a:pPr marL="0" lvl="0" indent="0">
              <a:lnSpc>
                <a:spcPct val="107000"/>
              </a:lnSpc>
              <a:buFont typeface="Symbol" panose="05050102010706020507" pitchFamily="18" charset="2"/>
              <a:buNone/>
            </a:pP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We will now continue with a breath awareness activity leading into our prayer time…</a:t>
            </a:r>
          </a:p>
          <a:p>
            <a:pPr marL="0" lvl="0" indent="0">
              <a:lnSpc>
                <a:spcPct val="107000"/>
              </a:lnSpc>
              <a:buFont typeface="Symbol" panose="05050102010706020507" pitchFamily="18" charset="2"/>
              <a:buNone/>
            </a:pP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b="1" u="sng"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Breath awareness activity and prayer to the Holy Spirit</a:t>
            </a: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Sit comfortably and close your eyes... Take a few moments to simply be…. Notice whatever is being experienced in the moment - sounds, physical sensations, thoughts, feelings - without trying to do anything about it… Continue like this a little while, allowing yourself to settle down…</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your breath. Simply notice your breath as it moves in and out as your body inhales and exhales... Notice how your breath moves in and out automatically, effortlessly… Don’t try to change it in any way... Notice all the details of the experience of breathing - the feeling of the air moving in and out of your nose, the way your body moves as it breathes, etc.</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Let all of your experiences - thoughts, emotions, bodily sensations - come and go in the background of your awareness of your breath... Notice how all of your experiences - thoughts, emotions, bodily sensations, awareness of sounds and smells - come automatically and effortlessly like the breath…</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Bring your attention to breathing in… as you breathe in invite the Holy Spirit, the Spirit of hope, the Spirit of life, the Spirit of love into yourself… Come, Holy Spirit. Continue to call on the Holy Spirit in the silence of your hearts… God is always present to us… in this time we are inviting ourselves to become more present to Him…</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Now we turn our attention to breathing out… what sort of a day have you had so far today… perhaps you have been very busy and this is your first opportunity to sit down… perhaps you have left so many chores and things to do behind you… we bring with us all our hopes and dreams, our worries and cares, and hand them over to our Heavenly Father confident that He loves us and holds us tenderly in His hands…</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As you breathe in… welcome the Holy Spirit… as you breathe out… hand over your life to God who wills the best for you…</a:t>
            </a:r>
          </a:p>
          <a:p>
            <a:pPr>
              <a:lnSpc>
                <a:spcPct val="107000"/>
              </a:lnSpc>
              <a:spcAft>
                <a:spcPts val="800"/>
              </a:spcAft>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Come, Holy Spirit. Teach us, lead us and guide us during this time together. May we come to know God the Father’s love, mercy and compassion in a deeper way, and may we be filled with the hope that comes from knowing Jesus. We make our prayer, through Christ, our Lord. Amen.</a:t>
            </a:r>
          </a:p>
          <a:p>
            <a:pPr marL="0" lvl="0" indent="0">
              <a:lnSpc>
                <a:spcPct val="107000"/>
              </a:lnSpc>
              <a:buFont typeface="Symbol" panose="05050102010706020507" pitchFamily="18" charset="2"/>
              <a:buNone/>
            </a:pP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2</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50241162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Someone in the group may wish to read our Scripture piece. Then we will pause for a few moments and invite a second reader to read the same text. Sometimes when we hear a different voice, a different part of the text is brought to our attention. Ask if anyone would like to share their thoughts on God’s word. Please pause the video until this section is completed.</a:t>
            </a:r>
          </a:p>
        </p:txBody>
      </p:sp>
      <p:sp>
        <p:nvSpPr>
          <p:cNvPr id="4" name="Slide Number Placeholder 3"/>
          <p:cNvSpPr>
            <a:spLocks noGrp="1"/>
          </p:cNvSpPr>
          <p:nvPr>
            <p:ph type="sldNum" sz="quarter" idx="5"/>
          </p:nvPr>
        </p:nvSpPr>
        <p:spPr/>
        <p:txBody>
          <a:bodyPr/>
          <a:lstStyle/>
          <a:p>
            <a:fld id="{021CDEAC-8F22-4260-A6BE-F10FC47986A0}" type="slidenum">
              <a:rPr lang="en-IE" smtClean="0"/>
              <a:t>3</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68305878"/>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This is a quotation from C.S. Lewis, the author of The Chronicles of Narnia, amongst other books. This is an excerpt from a book entitled, “The Problem of Pain.” Someone from the group may wish to read it out loud. God loves us too much to leave us where we are. He wills the best for us. What could this look like in our lives?</a:t>
            </a:r>
          </a:p>
          <a:p>
            <a:pPr marL="0" lvl="0" indent="0">
              <a:lnSpc>
                <a:spcPct val="107000"/>
              </a:lnSpc>
              <a:buFont typeface="Symbol" panose="05050102010706020507" pitchFamily="18" charset="2"/>
              <a:buNone/>
            </a:pP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C.S. Lewis – The Problem of Pain</a:t>
            </a:r>
          </a:p>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https://www.cslewisinstitute.org/resources/reflections-august-2016/#:~:text=As%20C.S.,the%20objects%20of%20His%20love. </a:t>
            </a:r>
          </a:p>
        </p:txBody>
      </p:sp>
      <p:sp>
        <p:nvSpPr>
          <p:cNvPr id="4" name="Slide Number Placeholder 3"/>
          <p:cNvSpPr>
            <a:spLocks noGrp="1"/>
          </p:cNvSpPr>
          <p:nvPr>
            <p:ph type="sldNum" sz="quarter" idx="5"/>
          </p:nvPr>
        </p:nvSpPr>
        <p:spPr/>
        <p:txBody>
          <a:bodyPr/>
          <a:lstStyle/>
          <a:p>
            <a:fld id="{021CDEAC-8F22-4260-A6BE-F10FC47986A0}" type="slidenum">
              <a:rPr lang="en-IE" smtClean="0"/>
              <a:t>4</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25089543"/>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a few moments in silence reading and reflecting on these ideas. What does God will for us? What is His greatest desire for us?</a:t>
            </a:r>
          </a:p>
        </p:txBody>
      </p:sp>
      <p:sp>
        <p:nvSpPr>
          <p:cNvPr id="4" name="Slide Number Placeholder 3"/>
          <p:cNvSpPr>
            <a:spLocks noGrp="1"/>
          </p:cNvSpPr>
          <p:nvPr>
            <p:ph type="sldNum" sz="quarter" idx="5"/>
          </p:nvPr>
        </p:nvSpPr>
        <p:spPr/>
        <p:txBody>
          <a:bodyPr/>
          <a:lstStyle/>
          <a:p>
            <a:fld id="{021CDEAC-8F22-4260-A6BE-F10FC47986A0}" type="slidenum">
              <a:rPr lang="en-IE" smtClean="0"/>
              <a:t>5</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386994476"/>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discussing these questions with one another. Please feel free to share anything which might be staying with you from what we have heard and discussed so far.</a:t>
            </a:r>
          </a:p>
        </p:txBody>
      </p:sp>
      <p:sp>
        <p:nvSpPr>
          <p:cNvPr id="4" name="Slide Number Placeholder 3"/>
          <p:cNvSpPr>
            <a:spLocks noGrp="1"/>
          </p:cNvSpPr>
          <p:nvPr>
            <p:ph type="sldNum" sz="quarter" idx="5"/>
          </p:nvPr>
        </p:nvSpPr>
        <p:spPr/>
        <p:txBody>
          <a:bodyPr/>
          <a:lstStyle/>
          <a:p>
            <a:fld id="{021CDEAC-8F22-4260-A6BE-F10FC47986A0}" type="slidenum">
              <a:rPr lang="en-IE" smtClean="0"/>
              <a:t>6</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21987837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together reflecting on the Light of the World painting by William Holman Hunt. The reflection questions are a prompt to go deeper.</a:t>
            </a:r>
          </a:p>
        </p:txBody>
      </p:sp>
      <p:sp>
        <p:nvSpPr>
          <p:cNvPr id="4" name="Slide Number Placeholder 3"/>
          <p:cNvSpPr>
            <a:spLocks noGrp="1"/>
          </p:cNvSpPr>
          <p:nvPr>
            <p:ph type="sldNum" sz="quarter" idx="5"/>
          </p:nvPr>
        </p:nvSpPr>
        <p:spPr/>
        <p:txBody>
          <a:bodyPr/>
          <a:lstStyle/>
          <a:p>
            <a:fld id="{021CDEAC-8F22-4260-A6BE-F10FC47986A0}" type="slidenum">
              <a:rPr lang="en-IE" smtClean="0"/>
              <a:t>7</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0329112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endPar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endParaRPr>
          </a:p>
        </p:txBody>
      </p:sp>
      <p:sp>
        <p:nvSpPr>
          <p:cNvPr id="4" name="Slide Number Placeholder 3"/>
          <p:cNvSpPr>
            <a:spLocks noGrp="1"/>
          </p:cNvSpPr>
          <p:nvPr>
            <p:ph type="sldNum" sz="quarter" idx="5"/>
          </p:nvPr>
        </p:nvSpPr>
        <p:spPr/>
        <p:txBody>
          <a:bodyPr/>
          <a:lstStyle/>
          <a:p>
            <a:fld id="{021CDEAC-8F22-4260-A6BE-F10FC47986A0}" type="slidenum">
              <a:rPr lang="en-IE" smtClean="0"/>
              <a:t>8</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1820010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0" lvl="0" indent="0">
              <a:lnSpc>
                <a:spcPct val="107000"/>
              </a:lnSpc>
              <a:buFont typeface="Symbol" panose="05050102010706020507" pitchFamily="18" charset="2"/>
              <a:buNone/>
            </a:pPr>
            <a:r>
              <a:rPr lang="en-IE" sz="1800" kern="100">
                <a:solidFill>
                  <a:srgbClr val="000000"/>
                </a:solidFill>
                <a:effectLst/>
                <a:latin typeface="Book Antiqua" panose="02040602050305030304" pitchFamily="18" charset="0"/>
                <a:ea typeface="Aptos" panose="020B0004020202020204" pitchFamily="34" charset="0"/>
                <a:cs typeface="Times New Roman" panose="02020603050405020304" pitchFamily="18" charset="0"/>
              </a:rPr>
              <a:t>Spend some time in silence reflecting on these questions. They are your way to put hope into action this week. We invite you to make a commitment to the Lord to live out whatever the Lord has inspired you to do during the coming week. Be gentle with yourselves. It is better to do small things with great love, as St. Therese of Lisieux taught us, rather than choosing great things and feeling that we have failed. God is infinitely compassionate and tender with us, may we be equally compassionate with ourselves. </a:t>
            </a:r>
          </a:p>
        </p:txBody>
      </p:sp>
      <p:sp>
        <p:nvSpPr>
          <p:cNvPr id="4" name="Slide Number Placeholder 3"/>
          <p:cNvSpPr>
            <a:spLocks noGrp="1"/>
          </p:cNvSpPr>
          <p:nvPr>
            <p:ph type="sldNum" sz="quarter" idx="5"/>
          </p:nvPr>
        </p:nvSpPr>
        <p:spPr/>
        <p:txBody>
          <a:bodyPr/>
          <a:lstStyle/>
          <a:p>
            <a:fld id="{021CDEAC-8F22-4260-A6BE-F10FC47986A0}" type="slidenum">
              <a:rPr lang="en-IE" smtClean="0"/>
              <a:t>9</a:t>
            </a:fld>
            <a:endParaRPr lang="en-IE"/>
          </a:p>
        </p:txBody>
      </p:sp>
      <p:sp>
        <p:nvSpPr>
          <p:cNvPr id="5" name="Header Placeholder 4">
            <a:extLst>
              <a:ext uri="{FF2B5EF4-FFF2-40B4-BE49-F238E27FC236}">
                <a16:creationId xmlns:a16="http://schemas.microsoft.com/office/drawing/2014/main" id="{ECF773CE-77F3-5277-E7CD-0283C27D0291}"/>
              </a:ext>
            </a:extLst>
          </p:cNvPr>
          <p:cNvSpPr>
            <a:spLocks noGrp="1"/>
          </p:cNvSpPr>
          <p:nvPr>
            <p:ph type="hdr" sz="quarter"/>
          </p:nvPr>
        </p:nvSpPr>
        <p:spPr/>
        <p:txBody>
          <a:bodyPr/>
          <a:lstStyle/>
          <a:p>
            <a:r>
              <a:rPr lang="en-US"/>
              <a:t>Diocese of Cork and Ross</a:t>
            </a:r>
            <a:endParaRPr lang="en-IE"/>
          </a:p>
        </p:txBody>
      </p:sp>
    </p:spTree>
    <p:extLst>
      <p:ext uri="{BB962C8B-B14F-4D97-AF65-F5344CB8AC3E}">
        <p14:creationId xmlns:p14="http://schemas.microsoft.com/office/powerpoint/2010/main" val="3403413910"/>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5B614CEC-12E4-D737-FFC5-79EE5666DE94}"/>
              </a:ext>
            </a:extLst>
          </p:cNvPr>
          <p:cNvSpPr>
            <a:spLocks noGrp="1"/>
          </p:cNvSpPr>
          <p:nvPr>
            <p:ph type="ctrTitle"/>
          </p:nvPr>
        </p:nvSpPr>
        <p:spPr>
          <a:xfrm>
            <a:off x="1524000" y="1122363"/>
            <a:ext cx="9144000" cy="2387600"/>
          </a:xfrm>
        </p:spPr>
        <p:txBody>
          <a:bodyPr anchor="b"/>
          <a:lstStyle>
            <a:lvl1pPr algn="ctr">
              <a:defRPr sz="6000"/>
            </a:lvl1pPr>
          </a:lstStyle>
          <a:p>
            <a:r>
              <a:rPr lang="en-US"/>
              <a:t>Click to edit Master title style</a:t>
            </a:r>
            <a:endParaRPr lang="en-IE"/>
          </a:p>
        </p:txBody>
      </p:sp>
      <p:sp>
        <p:nvSpPr>
          <p:cNvPr id="3" name="Subtitle 2">
            <a:extLst>
              <a:ext uri="{FF2B5EF4-FFF2-40B4-BE49-F238E27FC236}">
                <a16:creationId xmlns:a16="http://schemas.microsoft.com/office/drawing/2014/main" id="{C283D345-CCF1-2718-8C17-64AF4FBFAEE2}"/>
              </a:ext>
            </a:extLst>
          </p:cNvPr>
          <p:cNvSpPr>
            <a:spLocks noGrp="1"/>
          </p:cNvSpPr>
          <p:nvPr>
            <p:ph type="subTitle" idx="1"/>
          </p:nvPr>
        </p:nvSpPr>
        <p:spPr>
          <a:xfrm>
            <a:off x="1524000" y="3602038"/>
            <a:ext cx="9144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IE"/>
          </a:p>
        </p:txBody>
      </p:sp>
      <p:sp>
        <p:nvSpPr>
          <p:cNvPr id="4" name="Date Placeholder 3">
            <a:extLst>
              <a:ext uri="{FF2B5EF4-FFF2-40B4-BE49-F238E27FC236}">
                <a16:creationId xmlns:a16="http://schemas.microsoft.com/office/drawing/2014/main" id="{DF972161-BCAE-48DA-5351-382F7F7F5212}"/>
              </a:ext>
            </a:extLst>
          </p:cNvPr>
          <p:cNvSpPr>
            <a:spLocks noGrp="1"/>
          </p:cNvSpPr>
          <p:nvPr>
            <p:ph type="dt" sz="half" idx="10"/>
          </p:nvPr>
        </p:nvSpPr>
        <p:spPr/>
        <p:txBody>
          <a:bodyPr/>
          <a:lstStyle/>
          <a:p>
            <a:fld id="{2D154A20-31BB-4786-9FEA-5AB3F9F5E7D2}" type="datetime1">
              <a:rPr lang="en-IE" smtClean="0"/>
              <a:t>12/02/2024</a:t>
            </a:fld>
            <a:endParaRPr lang="en-IE"/>
          </a:p>
        </p:txBody>
      </p:sp>
      <p:sp>
        <p:nvSpPr>
          <p:cNvPr id="5" name="Footer Placeholder 4">
            <a:extLst>
              <a:ext uri="{FF2B5EF4-FFF2-40B4-BE49-F238E27FC236}">
                <a16:creationId xmlns:a16="http://schemas.microsoft.com/office/drawing/2014/main" id="{373A767D-161D-EFA2-63FE-47B7D4E56FE0}"/>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7A2B6BC4-5BA9-F0A3-B9F0-E60B7D3414A8}"/>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568411747"/>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94DA2E9-97CA-C5C4-EA15-A1E8B4771449}"/>
              </a:ext>
            </a:extLst>
          </p:cNvPr>
          <p:cNvSpPr>
            <a:spLocks noGrp="1"/>
          </p:cNvSpPr>
          <p:nvPr>
            <p:ph type="title"/>
          </p:nvPr>
        </p:nvSpPr>
        <p:spPr/>
        <p:txBody>
          <a:bodyPr/>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A5FF651-C461-1A88-B742-3F584E26D486}"/>
              </a:ext>
            </a:extLst>
          </p:cNvPr>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7B914B1F-D405-BEE6-55B6-4102BB14B3C1}"/>
              </a:ext>
            </a:extLst>
          </p:cNvPr>
          <p:cNvSpPr>
            <a:spLocks noGrp="1"/>
          </p:cNvSpPr>
          <p:nvPr>
            <p:ph type="dt" sz="half" idx="10"/>
          </p:nvPr>
        </p:nvSpPr>
        <p:spPr/>
        <p:txBody>
          <a:bodyPr/>
          <a:lstStyle/>
          <a:p>
            <a:fld id="{0CB0E056-B70D-42DA-8C80-512A365306AB}" type="datetime1">
              <a:rPr lang="en-IE" smtClean="0"/>
              <a:t>12/02/2024</a:t>
            </a:fld>
            <a:endParaRPr lang="en-IE"/>
          </a:p>
        </p:txBody>
      </p:sp>
      <p:sp>
        <p:nvSpPr>
          <p:cNvPr id="5" name="Footer Placeholder 4">
            <a:extLst>
              <a:ext uri="{FF2B5EF4-FFF2-40B4-BE49-F238E27FC236}">
                <a16:creationId xmlns:a16="http://schemas.microsoft.com/office/drawing/2014/main" id="{1D095F41-03CC-19F6-05C1-51E5E6C4CAC9}"/>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DC161E58-5CF1-7FDF-F647-A099F60E902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6524404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a:extLst>
              <a:ext uri="{FF2B5EF4-FFF2-40B4-BE49-F238E27FC236}">
                <a16:creationId xmlns:a16="http://schemas.microsoft.com/office/drawing/2014/main" id="{EC8B2444-B8D9-32C9-B4DA-3A73977CF958}"/>
              </a:ext>
            </a:extLst>
          </p:cNvPr>
          <p:cNvSpPr>
            <a:spLocks noGrp="1"/>
          </p:cNvSpPr>
          <p:nvPr>
            <p:ph type="title" orient="vert"/>
          </p:nvPr>
        </p:nvSpPr>
        <p:spPr>
          <a:xfrm>
            <a:off x="8724900" y="365125"/>
            <a:ext cx="2628900" cy="5811838"/>
          </a:xfrm>
        </p:spPr>
        <p:txBody>
          <a:bodyPr vert="eaVert"/>
          <a:lstStyle/>
          <a:p>
            <a:r>
              <a:rPr lang="en-US"/>
              <a:t>Click to edit Master title style</a:t>
            </a:r>
            <a:endParaRPr lang="en-IE"/>
          </a:p>
        </p:txBody>
      </p:sp>
      <p:sp>
        <p:nvSpPr>
          <p:cNvPr id="3" name="Vertical Text Placeholder 2">
            <a:extLst>
              <a:ext uri="{FF2B5EF4-FFF2-40B4-BE49-F238E27FC236}">
                <a16:creationId xmlns:a16="http://schemas.microsoft.com/office/drawing/2014/main" id="{604509CA-A463-DD6F-91C7-F03411063AB3}"/>
              </a:ext>
            </a:extLst>
          </p:cNvPr>
          <p:cNvSpPr>
            <a:spLocks noGrp="1"/>
          </p:cNvSpPr>
          <p:nvPr>
            <p:ph type="body" orient="vert" idx="1"/>
          </p:nvPr>
        </p:nvSpPr>
        <p:spPr>
          <a:xfrm>
            <a:off x="838200" y="365125"/>
            <a:ext cx="7734300"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82391D76-815B-E1DB-6ACA-9D9CBBBDFED4}"/>
              </a:ext>
            </a:extLst>
          </p:cNvPr>
          <p:cNvSpPr>
            <a:spLocks noGrp="1"/>
          </p:cNvSpPr>
          <p:nvPr>
            <p:ph type="dt" sz="half" idx="10"/>
          </p:nvPr>
        </p:nvSpPr>
        <p:spPr/>
        <p:txBody>
          <a:bodyPr/>
          <a:lstStyle/>
          <a:p>
            <a:fld id="{A78FC0EA-CFA6-47A9-A0FC-E459CE56141D}" type="datetime1">
              <a:rPr lang="en-IE" smtClean="0"/>
              <a:t>12/02/2024</a:t>
            </a:fld>
            <a:endParaRPr lang="en-IE"/>
          </a:p>
        </p:txBody>
      </p:sp>
      <p:sp>
        <p:nvSpPr>
          <p:cNvPr id="5" name="Footer Placeholder 4">
            <a:extLst>
              <a:ext uri="{FF2B5EF4-FFF2-40B4-BE49-F238E27FC236}">
                <a16:creationId xmlns:a16="http://schemas.microsoft.com/office/drawing/2014/main" id="{28DB645E-416D-30D0-7F1C-01C1E6C167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2790892B-6A64-5E8F-A5E3-532DA1C60523}"/>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71968191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96507EA-E2A0-1084-7543-9A03B5E21B18}"/>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9E516BC4-5255-91D4-E7DC-A176F0B37800}"/>
              </a:ext>
            </a:extLst>
          </p:cNvPr>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AABEC04E-BE9C-05BA-865F-DD355D92DA98}"/>
              </a:ext>
            </a:extLst>
          </p:cNvPr>
          <p:cNvSpPr>
            <a:spLocks noGrp="1"/>
          </p:cNvSpPr>
          <p:nvPr>
            <p:ph type="dt" sz="half" idx="10"/>
          </p:nvPr>
        </p:nvSpPr>
        <p:spPr/>
        <p:txBody>
          <a:bodyPr/>
          <a:lstStyle/>
          <a:p>
            <a:fld id="{A3EE6200-AA8C-4E91-B318-A47767CA5C51}" type="datetime1">
              <a:rPr lang="en-IE" smtClean="0"/>
              <a:t>12/02/2024</a:t>
            </a:fld>
            <a:endParaRPr lang="en-IE"/>
          </a:p>
        </p:txBody>
      </p:sp>
      <p:sp>
        <p:nvSpPr>
          <p:cNvPr id="5" name="Footer Placeholder 4">
            <a:extLst>
              <a:ext uri="{FF2B5EF4-FFF2-40B4-BE49-F238E27FC236}">
                <a16:creationId xmlns:a16="http://schemas.microsoft.com/office/drawing/2014/main" id="{8746CBC6-444B-704A-99D9-F0C531E41942}"/>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A92BCC79-A977-AC4E-055C-2AD20EF8A48D}"/>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137425187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1402A2D-AE71-5465-05F9-DFC2E30A7AEC}"/>
              </a:ext>
            </a:extLst>
          </p:cNvPr>
          <p:cNvSpPr>
            <a:spLocks noGrp="1"/>
          </p:cNvSpPr>
          <p:nvPr>
            <p:ph type="title"/>
          </p:nvPr>
        </p:nvSpPr>
        <p:spPr>
          <a:xfrm>
            <a:off x="831850" y="1709738"/>
            <a:ext cx="10515600" cy="2852737"/>
          </a:xfrm>
        </p:spPr>
        <p:txBody>
          <a:bodyPr anchor="b"/>
          <a:lstStyle>
            <a:lvl1pPr>
              <a:defRPr sz="6000"/>
            </a:lvl1pPr>
          </a:lstStyle>
          <a:p>
            <a:r>
              <a:rPr lang="en-US"/>
              <a:t>Click to edit Master title style</a:t>
            </a:r>
            <a:endParaRPr lang="en-IE"/>
          </a:p>
        </p:txBody>
      </p:sp>
      <p:sp>
        <p:nvSpPr>
          <p:cNvPr id="3" name="Text Placeholder 2">
            <a:extLst>
              <a:ext uri="{FF2B5EF4-FFF2-40B4-BE49-F238E27FC236}">
                <a16:creationId xmlns:a16="http://schemas.microsoft.com/office/drawing/2014/main" id="{4AE4742F-BEC0-F452-E6CB-382A35B7F595}"/>
              </a:ext>
            </a:extLst>
          </p:cNvPr>
          <p:cNvSpPr>
            <a:spLocks noGrp="1"/>
          </p:cNvSpPr>
          <p:nvPr>
            <p:ph type="body" idx="1"/>
          </p:nvPr>
        </p:nvSpPr>
        <p:spPr>
          <a:xfrm>
            <a:off x="831850" y="4589463"/>
            <a:ext cx="10515600" cy="1500187"/>
          </a:xfrm>
        </p:spPr>
        <p:txBody>
          <a:bodyPr/>
          <a:lstStyle>
            <a:lvl1pPr marL="0" indent="0">
              <a:buNone/>
              <a:defRPr sz="2400">
                <a:solidFill>
                  <a:schemeClr val="tx1">
                    <a:tint val="75000"/>
                  </a:schemeClr>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a:extLst>
              <a:ext uri="{FF2B5EF4-FFF2-40B4-BE49-F238E27FC236}">
                <a16:creationId xmlns:a16="http://schemas.microsoft.com/office/drawing/2014/main" id="{F24E72A5-B3E0-9BF2-06E2-A3CD4B811DB5}"/>
              </a:ext>
            </a:extLst>
          </p:cNvPr>
          <p:cNvSpPr>
            <a:spLocks noGrp="1"/>
          </p:cNvSpPr>
          <p:nvPr>
            <p:ph type="dt" sz="half" idx="10"/>
          </p:nvPr>
        </p:nvSpPr>
        <p:spPr/>
        <p:txBody>
          <a:bodyPr/>
          <a:lstStyle/>
          <a:p>
            <a:fld id="{CE4CAAE5-B9AD-4E9C-BADD-E621BC722910}" type="datetime1">
              <a:rPr lang="en-IE" smtClean="0"/>
              <a:t>12/02/2024</a:t>
            </a:fld>
            <a:endParaRPr lang="en-IE"/>
          </a:p>
        </p:txBody>
      </p:sp>
      <p:sp>
        <p:nvSpPr>
          <p:cNvPr id="5" name="Footer Placeholder 4">
            <a:extLst>
              <a:ext uri="{FF2B5EF4-FFF2-40B4-BE49-F238E27FC236}">
                <a16:creationId xmlns:a16="http://schemas.microsoft.com/office/drawing/2014/main" id="{17F304DD-6E71-9A9E-D264-51EB7CC3F271}"/>
              </a:ext>
            </a:extLst>
          </p:cNvPr>
          <p:cNvSpPr>
            <a:spLocks noGrp="1"/>
          </p:cNvSpPr>
          <p:nvPr>
            <p:ph type="ftr" sz="quarter" idx="11"/>
          </p:nvPr>
        </p:nvSpPr>
        <p:spPr/>
        <p:txBody>
          <a:bodyPr/>
          <a:lstStyle/>
          <a:p>
            <a:endParaRPr lang="en-IE"/>
          </a:p>
        </p:txBody>
      </p:sp>
      <p:sp>
        <p:nvSpPr>
          <p:cNvPr id="6" name="Slide Number Placeholder 5">
            <a:extLst>
              <a:ext uri="{FF2B5EF4-FFF2-40B4-BE49-F238E27FC236}">
                <a16:creationId xmlns:a16="http://schemas.microsoft.com/office/drawing/2014/main" id="{E440C8C7-6E1F-17B3-814B-9E2F7139891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07856300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7687E70-E93C-CB1F-5740-BCD0930179D3}"/>
              </a:ext>
            </a:extLst>
          </p:cNvPr>
          <p:cNvSpPr>
            <a:spLocks noGrp="1"/>
          </p:cNvSpPr>
          <p:nvPr>
            <p:ph type="title"/>
          </p:nvPr>
        </p:nvSpPr>
        <p:spPr/>
        <p:txBody>
          <a:bodyPr/>
          <a:lstStyle/>
          <a:p>
            <a:r>
              <a:rPr lang="en-US"/>
              <a:t>Click to edit Master title style</a:t>
            </a:r>
            <a:endParaRPr lang="en-IE"/>
          </a:p>
        </p:txBody>
      </p:sp>
      <p:sp>
        <p:nvSpPr>
          <p:cNvPr id="3" name="Content Placeholder 2">
            <a:extLst>
              <a:ext uri="{FF2B5EF4-FFF2-40B4-BE49-F238E27FC236}">
                <a16:creationId xmlns:a16="http://schemas.microsoft.com/office/drawing/2014/main" id="{A09985E6-631C-A54E-C762-68140130D41D}"/>
              </a:ext>
            </a:extLst>
          </p:cNvPr>
          <p:cNvSpPr>
            <a:spLocks noGrp="1"/>
          </p:cNvSpPr>
          <p:nvPr>
            <p:ph sz="half" idx="1"/>
          </p:nvPr>
        </p:nvSpPr>
        <p:spPr>
          <a:xfrm>
            <a:off x="838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Content Placeholder 3">
            <a:extLst>
              <a:ext uri="{FF2B5EF4-FFF2-40B4-BE49-F238E27FC236}">
                <a16:creationId xmlns:a16="http://schemas.microsoft.com/office/drawing/2014/main" id="{90D12C37-31D8-0786-F399-1D815B716E62}"/>
              </a:ext>
            </a:extLst>
          </p:cNvPr>
          <p:cNvSpPr>
            <a:spLocks noGrp="1"/>
          </p:cNvSpPr>
          <p:nvPr>
            <p:ph sz="half" idx="2"/>
          </p:nvPr>
        </p:nvSpPr>
        <p:spPr>
          <a:xfrm>
            <a:off x="6172200" y="1825625"/>
            <a:ext cx="51816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Date Placeholder 4">
            <a:extLst>
              <a:ext uri="{FF2B5EF4-FFF2-40B4-BE49-F238E27FC236}">
                <a16:creationId xmlns:a16="http://schemas.microsoft.com/office/drawing/2014/main" id="{4640F6A9-C981-0173-0775-58CB05C9E281}"/>
              </a:ext>
            </a:extLst>
          </p:cNvPr>
          <p:cNvSpPr>
            <a:spLocks noGrp="1"/>
          </p:cNvSpPr>
          <p:nvPr>
            <p:ph type="dt" sz="half" idx="10"/>
          </p:nvPr>
        </p:nvSpPr>
        <p:spPr/>
        <p:txBody>
          <a:bodyPr/>
          <a:lstStyle/>
          <a:p>
            <a:fld id="{A8A0335B-1422-4045-9D78-B52ABA183CBE}" type="datetime1">
              <a:rPr lang="en-IE" smtClean="0"/>
              <a:t>12/02/2024</a:t>
            </a:fld>
            <a:endParaRPr lang="en-IE"/>
          </a:p>
        </p:txBody>
      </p:sp>
      <p:sp>
        <p:nvSpPr>
          <p:cNvPr id="6" name="Footer Placeholder 5">
            <a:extLst>
              <a:ext uri="{FF2B5EF4-FFF2-40B4-BE49-F238E27FC236}">
                <a16:creationId xmlns:a16="http://schemas.microsoft.com/office/drawing/2014/main" id="{62076E68-74D1-BD99-887E-CCDBEA9185FB}"/>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F3B835D8-4516-1065-77A2-61FB96E187B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018475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093F754-D78C-F27D-D943-D0C11C9A1A80}"/>
              </a:ext>
            </a:extLst>
          </p:cNvPr>
          <p:cNvSpPr>
            <a:spLocks noGrp="1"/>
          </p:cNvSpPr>
          <p:nvPr>
            <p:ph type="title"/>
          </p:nvPr>
        </p:nvSpPr>
        <p:spPr>
          <a:xfrm>
            <a:off x="839788" y="365125"/>
            <a:ext cx="10515600" cy="1325563"/>
          </a:xfrm>
        </p:spPr>
        <p:txBody>
          <a:bodyPr/>
          <a:lstStyle/>
          <a:p>
            <a:r>
              <a:rPr lang="en-US"/>
              <a:t>Click to edit Master title style</a:t>
            </a:r>
            <a:endParaRPr lang="en-IE"/>
          </a:p>
        </p:txBody>
      </p:sp>
      <p:sp>
        <p:nvSpPr>
          <p:cNvPr id="3" name="Text Placeholder 2">
            <a:extLst>
              <a:ext uri="{FF2B5EF4-FFF2-40B4-BE49-F238E27FC236}">
                <a16:creationId xmlns:a16="http://schemas.microsoft.com/office/drawing/2014/main" id="{3B053C88-A3CE-A59C-3827-5E0DA5E5D214}"/>
              </a:ext>
            </a:extLst>
          </p:cNvPr>
          <p:cNvSpPr>
            <a:spLocks noGrp="1"/>
          </p:cNvSpPr>
          <p:nvPr>
            <p:ph type="body" idx="1"/>
          </p:nvPr>
        </p:nvSpPr>
        <p:spPr>
          <a:xfrm>
            <a:off x="839788" y="1681163"/>
            <a:ext cx="515778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a:extLst>
              <a:ext uri="{FF2B5EF4-FFF2-40B4-BE49-F238E27FC236}">
                <a16:creationId xmlns:a16="http://schemas.microsoft.com/office/drawing/2014/main" id="{D74488B5-0D32-27C8-58A5-33845B02BE3C}"/>
              </a:ext>
            </a:extLst>
          </p:cNvPr>
          <p:cNvSpPr>
            <a:spLocks noGrp="1"/>
          </p:cNvSpPr>
          <p:nvPr>
            <p:ph sz="half" idx="2"/>
          </p:nvPr>
        </p:nvSpPr>
        <p:spPr>
          <a:xfrm>
            <a:off x="839788" y="2505075"/>
            <a:ext cx="5157787"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5" name="Text Placeholder 4">
            <a:extLst>
              <a:ext uri="{FF2B5EF4-FFF2-40B4-BE49-F238E27FC236}">
                <a16:creationId xmlns:a16="http://schemas.microsoft.com/office/drawing/2014/main" id="{DD399B16-24E0-CF3D-1F3A-7B0E2CCC35A9}"/>
              </a:ext>
            </a:extLst>
          </p:cNvPr>
          <p:cNvSpPr>
            <a:spLocks noGrp="1"/>
          </p:cNvSpPr>
          <p:nvPr>
            <p:ph type="body" sz="quarter" idx="3"/>
          </p:nvPr>
        </p:nvSpPr>
        <p:spPr>
          <a:xfrm>
            <a:off x="6172200" y="1681163"/>
            <a:ext cx="51831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a:extLst>
              <a:ext uri="{FF2B5EF4-FFF2-40B4-BE49-F238E27FC236}">
                <a16:creationId xmlns:a16="http://schemas.microsoft.com/office/drawing/2014/main" id="{4898848D-2CE9-46CC-385A-022D16BE24CB}"/>
              </a:ext>
            </a:extLst>
          </p:cNvPr>
          <p:cNvSpPr>
            <a:spLocks noGrp="1"/>
          </p:cNvSpPr>
          <p:nvPr>
            <p:ph sz="quarter" idx="4"/>
          </p:nvPr>
        </p:nvSpPr>
        <p:spPr>
          <a:xfrm>
            <a:off x="6172200" y="2505075"/>
            <a:ext cx="5183188"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7" name="Date Placeholder 6">
            <a:extLst>
              <a:ext uri="{FF2B5EF4-FFF2-40B4-BE49-F238E27FC236}">
                <a16:creationId xmlns:a16="http://schemas.microsoft.com/office/drawing/2014/main" id="{A351A13E-48D1-E34A-FB52-0506D7555CE3}"/>
              </a:ext>
            </a:extLst>
          </p:cNvPr>
          <p:cNvSpPr>
            <a:spLocks noGrp="1"/>
          </p:cNvSpPr>
          <p:nvPr>
            <p:ph type="dt" sz="half" idx="10"/>
          </p:nvPr>
        </p:nvSpPr>
        <p:spPr/>
        <p:txBody>
          <a:bodyPr/>
          <a:lstStyle/>
          <a:p>
            <a:fld id="{8AED9617-55CE-4DCB-9971-2C91D8F7C6E4}" type="datetime1">
              <a:rPr lang="en-IE" smtClean="0"/>
              <a:t>12/02/2024</a:t>
            </a:fld>
            <a:endParaRPr lang="en-IE"/>
          </a:p>
        </p:txBody>
      </p:sp>
      <p:sp>
        <p:nvSpPr>
          <p:cNvPr id="8" name="Footer Placeholder 7">
            <a:extLst>
              <a:ext uri="{FF2B5EF4-FFF2-40B4-BE49-F238E27FC236}">
                <a16:creationId xmlns:a16="http://schemas.microsoft.com/office/drawing/2014/main" id="{A5263288-ECF8-1DDC-4379-1B985FD9592A}"/>
              </a:ext>
            </a:extLst>
          </p:cNvPr>
          <p:cNvSpPr>
            <a:spLocks noGrp="1"/>
          </p:cNvSpPr>
          <p:nvPr>
            <p:ph type="ftr" sz="quarter" idx="11"/>
          </p:nvPr>
        </p:nvSpPr>
        <p:spPr/>
        <p:txBody>
          <a:bodyPr/>
          <a:lstStyle/>
          <a:p>
            <a:endParaRPr lang="en-IE"/>
          </a:p>
        </p:txBody>
      </p:sp>
      <p:sp>
        <p:nvSpPr>
          <p:cNvPr id="9" name="Slide Number Placeholder 8">
            <a:extLst>
              <a:ext uri="{FF2B5EF4-FFF2-40B4-BE49-F238E27FC236}">
                <a16:creationId xmlns:a16="http://schemas.microsoft.com/office/drawing/2014/main" id="{5CAF3ABC-0627-C6FD-B2B6-98FDC5359EF5}"/>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48299010"/>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337D83C-5847-D7A7-33C2-759D292EC5CE}"/>
              </a:ext>
            </a:extLst>
          </p:cNvPr>
          <p:cNvSpPr>
            <a:spLocks noGrp="1"/>
          </p:cNvSpPr>
          <p:nvPr>
            <p:ph type="title"/>
          </p:nvPr>
        </p:nvSpPr>
        <p:spPr/>
        <p:txBody>
          <a:bodyPr/>
          <a:lstStyle/>
          <a:p>
            <a:r>
              <a:rPr lang="en-US"/>
              <a:t>Click to edit Master title style</a:t>
            </a:r>
            <a:endParaRPr lang="en-IE"/>
          </a:p>
        </p:txBody>
      </p:sp>
      <p:sp>
        <p:nvSpPr>
          <p:cNvPr id="3" name="Date Placeholder 2">
            <a:extLst>
              <a:ext uri="{FF2B5EF4-FFF2-40B4-BE49-F238E27FC236}">
                <a16:creationId xmlns:a16="http://schemas.microsoft.com/office/drawing/2014/main" id="{F61C3815-8841-0727-E0C2-F6CD65CA4DAC}"/>
              </a:ext>
            </a:extLst>
          </p:cNvPr>
          <p:cNvSpPr>
            <a:spLocks noGrp="1"/>
          </p:cNvSpPr>
          <p:nvPr>
            <p:ph type="dt" sz="half" idx="10"/>
          </p:nvPr>
        </p:nvSpPr>
        <p:spPr/>
        <p:txBody>
          <a:bodyPr/>
          <a:lstStyle/>
          <a:p>
            <a:fld id="{A3A2ABD5-1EF3-40B9-9181-7E78E97A5FED}" type="datetime1">
              <a:rPr lang="en-IE" smtClean="0"/>
              <a:t>12/02/2024</a:t>
            </a:fld>
            <a:endParaRPr lang="en-IE"/>
          </a:p>
        </p:txBody>
      </p:sp>
      <p:sp>
        <p:nvSpPr>
          <p:cNvPr id="4" name="Footer Placeholder 3">
            <a:extLst>
              <a:ext uri="{FF2B5EF4-FFF2-40B4-BE49-F238E27FC236}">
                <a16:creationId xmlns:a16="http://schemas.microsoft.com/office/drawing/2014/main" id="{A13C49B4-2C34-18E0-219E-8816B64D8D76}"/>
              </a:ext>
            </a:extLst>
          </p:cNvPr>
          <p:cNvSpPr>
            <a:spLocks noGrp="1"/>
          </p:cNvSpPr>
          <p:nvPr>
            <p:ph type="ftr" sz="quarter" idx="11"/>
          </p:nvPr>
        </p:nvSpPr>
        <p:spPr/>
        <p:txBody>
          <a:bodyPr/>
          <a:lstStyle/>
          <a:p>
            <a:endParaRPr lang="en-IE"/>
          </a:p>
        </p:txBody>
      </p:sp>
      <p:sp>
        <p:nvSpPr>
          <p:cNvPr id="5" name="Slide Number Placeholder 4">
            <a:extLst>
              <a:ext uri="{FF2B5EF4-FFF2-40B4-BE49-F238E27FC236}">
                <a16:creationId xmlns:a16="http://schemas.microsoft.com/office/drawing/2014/main" id="{02AC1586-09F0-94C3-9B9B-794256F39529}"/>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22594915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a:extLst>
              <a:ext uri="{FF2B5EF4-FFF2-40B4-BE49-F238E27FC236}">
                <a16:creationId xmlns:a16="http://schemas.microsoft.com/office/drawing/2014/main" id="{AB4AC1A0-336B-36D9-377C-7EF7A265DBCB}"/>
              </a:ext>
            </a:extLst>
          </p:cNvPr>
          <p:cNvSpPr>
            <a:spLocks noGrp="1"/>
          </p:cNvSpPr>
          <p:nvPr>
            <p:ph type="dt" sz="half" idx="10"/>
          </p:nvPr>
        </p:nvSpPr>
        <p:spPr/>
        <p:txBody>
          <a:bodyPr/>
          <a:lstStyle/>
          <a:p>
            <a:fld id="{7240F23B-4895-470D-B20D-FAB5532C8561}" type="datetime1">
              <a:rPr lang="en-IE" smtClean="0"/>
              <a:t>12/02/2024</a:t>
            </a:fld>
            <a:endParaRPr lang="en-IE"/>
          </a:p>
        </p:txBody>
      </p:sp>
      <p:sp>
        <p:nvSpPr>
          <p:cNvPr id="3" name="Footer Placeholder 2">
            <a:extLst>
              <a:ext uri="{FF2B5EF4-FFF2-40B4-BE49-F238E27FC236}">
                <a16:creationId xmlns:a16="http://schemas.microsoft.com/office/drawing/2014/main" id="{C79371DB-9DA9-1761-B665-27E56CE8E2A3}"/>
              </a:ext>
            </a:extLst>
          </p:cNvPr>
          <p:cNvSpPr>
            <a:spLocks noGrp="1"/>
          </p:cNvSpPr>
          <p:nvPr>
            <p:ph type="ftr" sz="quarter" idx="11"/>
          </p:nvPr>
        </p:nvSpPr>
        <p:spPr/>
        <p:txBody>
          <a:bodyPr/>
          <a:lstStyle/>
          <a:p>
            <a:endParaRPr lang="en-IE"/>
          </a:p>
        </p:txBody>
      </p:sp>
      <p:sp>
        <p:nvSpPr>
          <p:cNvPr id="4" name="Slide Number Placeholder 3">
            <a:extLst>
              <a:ext uri="{FF2B5EF4-FFF2-40B4-BE49-F238E27FC236}">
                <a16:creationId xmlns:a16="http://schemas.microsoft.com/office/drawing/2014/main" id="{CACC53C9-8DF7-0781-7247-2D9F8AACD881}"/>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229291392"/>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E5BF5A5-28A1-4E1F-E7FA-A0FA5678919C}"/>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Content Placeholder 2">
            <a:extLst>
              <a:ext uri="{FF2B5EF4-FFF2-40B4-BE49-F238E27FC236}">
                <a16:creationId xmlns:a16="http://schemas.microsoft.com/office/drawing/2014/main" id="{499CBAD1-E6CE-C027-FE39-9EC852DB69AC}"/>
              </a:ext>
            </a:extLst>
          </p:cNvPr>
          <p:cNvSpPr>
            <a:spLocks noGrp="1"/>
          </p:cNvSpPr>
          <p:nvPr>
            <p:ph idx="1"/>
          </p:nvPr>
        </p:nvSpPr>
        <p:spPr>
          <a:xfrm>
            <a:off x="5183188" y="987425"/>
            <a:ext cx="617220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Text Placeholder 3">
            <a:extLst>
              <a:ext uri="{FF2B5EF4-FFF2-40B4-BE49-F238E27FC236}">
                <a16:creationId xmlns:a16="http://schemas.microsoft.com/office/drawing/2014/main" id="{90A57226-B04A-E84C-C593-0F1E1DA9430B}"/>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78868133-B952-6EA6-1E77-31E82A63A407}"/>
              </a:ext>
            </a:extLst>
          </p:cNvPr>
          <p:cNvSpPr>
            <a:spLocks noGrp="1"/>
          </p:cNvSpPr>
          <p:nvPr>
            <p:ph type="dt" sz="half" idx="10"/>
          </p:nvPr>
        </p:nvSpPr>
        <p:spPr/>
        <p:txBody>
          <a:bodyPr/>
          <a:lstStyle/>
          <a:p>
            <a:fld id="{0C4D94B7-6ADD-4BFA-A4B8-9DA16CE0C994}" type="datetime1">
              <a:rPr lang="en-IE" smtClean="0"/>
              <a:t>12/02/2024</a:t>
            </a:fld>
            <a:endParaRPr lang="en-IE"/>
          </a:p>
        </p:txBody>
      </p:sp>
      <p:sp>
        <p:nvSpPr>
          <p:cNvPr id="6" name="Footer Placeholder 5">
            <a:extLst>
              <a:ext uri="{FF2B5EF4-FFF2-40B4-BE49-F238E27FC236}">
                <a16:creationId xmlns:a16="http://schemas.microsoft.com/office/drawing/2014/main" id="{E9E33809-C479-3C32-7EBA-535535EBBEC7}"/>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A6D5DC92-C4B7-37E1-EC95-A98B77298984}"/>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24617038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AEAA90C-B89E-EFDA-0AC0-51EF06CD60B1}"/>
              </a:ext>
            </a:extLst>
          </p:cNvPr>
          <p:cNvSpPr>
            <a:spLocks noGrp="1"/>
          </p:cNvSpPr>
          <p:nvPr>
            <p:ph type="title"/>
          </p:nvPr>
        </p:nvSpPr>
        <p:spPr>
          <a:xfrm>
            <a:off x="839788" y="457200"/>
            <a:ext cx="3932237" cy="1600200"/>
          </a:xfrm>
        </p:spPr>
        <p:txBody>
          <a:bodyPr anchor="b"/>
          <a:lstStyle>
            <a:lvl1pPr>
              <a:defRPr sz="3200"/>
            </a:lvl1pPr>
          </a:lstStyle>
          <a:p>
            <a:r>
              <a:rPr lang="en-US"/>
              <a:t>Click to edit Master title style</a:t>
            </a:r>
            <a:endParaRPr lang="en-IE"/>
          </a:p>
        </p:txBody>
      </p:sp>
      <p:sp>
        <p:nvSpPr>
          <p:cNvPr id="3" name="Picture Placeholder 2">
            <a:extLst>
              <a:ext uri="{FF2B5EF4-FFF2-40B4-BE49-F238E27FC236}">
                <a16:creationId xmlns:a16="http://schemas.microsoft.com/office/drawing/2014/main" id="{E30F5067-D383-B706-4EC6-BDB58B9B474A}"/>
              </a:ext>
            </a:extLst>
          </p:cNvPr>
          <p:cNvSpPr>
            <a:spLocks noGrp="1"/>
          </p:cNvSpPr>
          <p:nvPr>
            <p:ph type="pic" idx="1"/>
          </p:nvPr>
        </p:nvSpPr>
        <p:spPr>
          <a:xfrm>
            <a:off x="5183188" y="987425"/>
            <a:ext cx="617220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IE"/>
          </a:p>
        </p:txBody>
      </p:sp>
      <p:sp>
        <p:nvSpPr>
          <p:cNvPr id="4" name="Text Placeholder 3">
            <a:extLst>
              <a:ext uri="{FF2B5EF4-FFF2-40B4-BE49-F238E27FC236}">
                <a16:creationId xmlns:a16="http://schemas.microsoft.com/office/drawing/2014/main" id="{45972935-8D3C-D9B5-6804-81AF96A72422}"/>
              </a:ext>
            </a:extLst>
          </p:cNvPr>
          <p:cNvSpPr>
            <a:spLocks noGrp="1"/>
          </p:cNvSpPr>
          <p:nvPr>
            <p:ph type="body" sz="half" idx="2"/>
          </p:nvPr>
        </p:nvSpPr>
        <p:spPr>
          <a:xfrm>
            <a:off x="839788" y="2057400"/>
            <a:ext cx="3932237"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a:extLst>
              <a:ext uri="{FF2B5EF4-FFF2-40B4-BE49-F238E27FC236}">
                <a16:creationId xmlns:a16="http://schemas.microsoft.com/office/drawing/2014/main" id="{A522D513-B86E-ED45-484E-6B85BA4EC666}"/>
              </a:ext>
            </a:extLst>
          </p:cNvPr>
          <p:cNvSpPr>
            <a:spLocks noGrp="1"/>
          </p:cNvSpPr>
          <p:nvPr>
            <p:ph type="dt" sz="half" idx="10"/>
          </p:nvPr>
        </p:nvSpPr>
        <p:spPr/>
        <p:txBody>
          <a:bodyPr/>
          <a:lstStyle/>
          <a:p>
            <a:fld id="{EB11F71E-1A19-43E8-800B-89F744B96A83}" type="datetime1">
              <a:rPr lang="en-IE" smtClean="0"/>
              <a:t>12/02/2024</a:t>
            </a:fld>
            <a:endParaRPr lang="en-IE"/>
          </a:p>
        </p:txBody>
      </p:sp>
      <p:sp>
        <p:nvSpPr>
          <p:cNvPr id="6" name="Footer Placeholder 5">
            <a:extLst>
              <a:ext uri="{FF2B5EF4-FFF2-40B4-BE49-F238E27FC236}">
                <a16:creationId xmlns:a16="http://schemas.microsoft.com/office/drawing/2014/main" id="{F39B22F5-D846-6C4B-4549-08E92D15F061}"/>
              </a:ext>
            </a:extLst>
          </p:cNvPr>
          <p:cNvSpPr>
            <a:spLocks noGrp="1"/>
          </p:cNvSpPr>
          <p:nvPr>
            <p:ph type="ftr" sz="quarter" idx="11"/>
          </p:nvPr>
        </p:nvSpPr>
        <p:spPr/>
        <p:txBody>
          <a:bodyPr/>
          <a:lstStyle/>
          <a:p>
            <a:endParaRPr lang="en-IE"/>
          </a:p>
        </p:txBody>
      </p:sp>
      <p:sp>
        <p:nvSpPr>
          <p:cNvPr id="7" name="Slide Number Placeholder 6">
            <a:extLst>
              <a:ext uri="{FF2B5EF4-FFF2-40B4-BE49-F238E27FC236}">
                <a16:creationId xmlns:a16="http://schemas.microsoft.com/office/drawing/2014/main" id="{E3331238-324E-8AEF-9D93-C8B54D664B0A}"/>
              </a:ext>
            </a:extLst>
          </p:cNvPr>
          <p:cNvSpPr>
            <a:spLocks noGrp="1"/>
          </p:cNvSpPr>
          <p:nvPr>
            <p:ph type="sldNum" sz="quarter" idx="12"/>
          </p:nvPr>
        </p:nvSpPr>
        <p:spPr/>
        <p:txBody>
          <a:bodyPr/>
          <a:lstStyle/>
          <a:p>
            <a:fld id="{C1B5F4A6-604D-4269-B2EE-7F948279E5B4}" type="slidenum">
              <a:rPr lang="en-IE" smtClean="0"/>
              <a:t>‹#›</a:t>
            </a:fld>
            <a:endParaRPr lang="en-IE"/>
          </a:p>
        </p:txBody>
      </p:sp>
    </p:spTree>
    <p:extLst>
      <p:ext uri="{BB962C8B-B14F-4D97-AF65-F5344CB8AC3E}">
        <p14:creationId xmlns:p14="http://schemas.microsoft.com/office/powerpoint/2010/main" val="376043786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alphaModFix amt="25000"/>
            <a:lum/>
          </a:blip>
          <a:srcRect/>
          <a:stretch>
            <a:fillRect l="-14000" r="-14000"/>
          </a:stretch>
        </a:blipFill>
        <a:effectLst/>
      </p:bgPr>
    </p:bg>
    <p:spTree>
      <p:nvGrpSpPr>
        <p:cNvPr id="1" name=""/>
        <p:cNvGrpSpPr/>
        <p:nvPr/>
      </p:nvGrpSpPr>
      <p:grpSpPr>
        <a:xfrm>
          <a:off x="0" y="0"/>
          <a:ext cx="0" cy="0"/>
          <a:chOff x="0" y="0"/>
          <a:chExt cx="0" cy="0"/>
        </a:xfrm>
      </p:grpSpPr>
      <p:sp>
        <p:nvSpPr>
          <p:cNvPr id="2" name="Title Placeholder 1">
            <a:extLst>
              <a:ext uri="{FF2B5EF4-FFF2-40B4-BE49-F238E27FC236}">
                <a16:creationId xmlns:a16="http://schemas.microsoft.com/office/drawing/2014/main" id="{B6258715-E04D-927D-2516-118C7DB4596A}"/>
              </a:ext>
            </a:extLst>
          </p:cNvPr>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r>
              <a:rPr lang="en-US"/>
              <a:t>Click to edit Master title style</a:t>
            </a:r>
            <a:endParaRPr lang="en-IE"/>
          </a:p>
        </p:txBody>
      </p:sp>
      <p:sp>
        <p:nvSpPr>
          <p:cNvPr id="3" name="Text Placeholder 2">
            <a:extLst>
              <a:ext uri="{FF2B5EF4-FFF2-40B4-BE49-F238E27FC236}">
                <a16:creationId xmlns:a16="http://schemas.microsoft.com/office/drawing/2014/main" id="{FAC48B05-05FB-0E78-A119-681E0231E36F}"/>
              </a:ext>
            </a:extLst>
          </p:cNvPr>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IE"/>
          </a:p>
        </p:txBody>
      </p:sp>
      <p:sp>
        <p:nvSpPr>
          <p:cNvPr id="4" name="Date Placeholder 3">
            <a:extLst>
              <a:ext uri="{FF2B5EF4-FFF2-40B4-BE49-F238E27FC236}">
                <a16:creationId xmlns:a16="http://schemas.microsoft.com/office/drawing/2014/main" id="{E4B4D97C-88AB-20BB-BDBE-CD257ACB541F}"/>
              </a:ext>
            </a:extLst>
          </p:cNvPr>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D76F1544-6432-472D-8596-7345C032741F}" type="datetime1">
              <a:rPr lang="en-IE" smtClean="0"/>
              <a:t>12/02/2024</a:t>
            </a:fld>
            <a:endParaRPr lang="en-IE"/>
          </a:p>
        </p:txBody>
      </p:sp>
      <p:sp>
        <p:nvSpPr>
          <p:cNvPr id="5" name="Footer Placeholder 4">
            <a:extLst>
              <a:ext uri="{FF2B5EF4-FFF2-40B4-BE49-F238E27FC236}">
                <a16:creationId xmlns:a16="http://schemas.microsoft.com/office/drawing/2014/main" id="{DB8BD3FC-BF2B-7BC4-E6FF-2D4039A890DA}"/>
              </a:ext>
            </a:extLst>
          </p:cNvPr>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IE"/>
          </a:p>
        </p:txBody>
      </p:sp>
      <p:sp>
        <p:nvSpPr>
          <p:cNvPr id="6" name="Slide Number Placeholder 5">
            <a:extLst>
              <a:ext uri="{FF2B5EF4-FFF2-40B4-BE49-F238E27FC236}">
                <a16:creationId xmlns:a16="http://schemas.microsoft.com/office/drawing/2014/main" id="{3E08C3A3-3DA5-30D8-57F7-C7AAA1ED142C}"/>
              </a:ext>
            </a:extLst>
          </p:cNvPr>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C1B5F4A6-604D-4269-B2EE-7F948279E5B4}" type="slidenum">
              <a:rPr lang="en-IE" smtClean="0"/>
              <a:t>‹#›</a:t>
            </a:fld>
            <a:endParaRPr lang="en-IE"/>
          </a:p>
        </p:txBody>
      </p:sp>
    </p:spTree>
    <p:extLst>
      <p:ext uri="{BB962C8B-B14F-4D97-AF65-F5344CB8AC3E}">
        <p14:creationId xmlns:p14="http://schemas.microsoft.com/office/powerpoint/2010/main" val="2561052551"/>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ftr="0" dt="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2.xml"/><Relationship Id="rId7" Type="http://schemas.openxmlformats.org/officeDocument/2006/relationships/image" Target="../media/image6.svg"/><Relationship Id="rId2" Type="http://schemas.openxmlformats.org/officeDocument/2006/relationships/slideLayout" Target="../slideLayouts/slideLayout2.xml"/><Relationship Id="rId1" Type="http://schemas.openxmlformats.org/officeDocument/2006/relationships/tags" Target="../tags/tag1.xml"/><Relationship Id="rId6" Type="http://schemas.openxmlformats.org/officeDocument/2006/relationships/image" Target="../media/image5.png"/><Relationship Id="rId5" Type="http://schemas.openxmlformats.org/officeDocument/2006/relationships/image" Target="../media/image4.svg"/><Relationship Id="rId4" Type="http://schemas.openxmlformats.org/officeDocument/2006/relationships/image" Target="../media/image3.png"/></Relationships>
</file>

<file path=ppt/slides/_rels/slide3.xml.rels><?xml version="1.0" encoding="UTF-8" standalone="yes"?>
<Relationships xmlns="http://schemas.openxmlformats.org/package/2006/relationships"><Relationship Id="rId3" Type="http://schemas.openxmlformats.org/officeDocument/2006/relationships/notesSlide" Target="../notesSlides/notesSlide3.xml"/><Relationship Id="rId7" Type="http://schemas.openxmlformats.org/officeDocument/2006/relationships/image" Target="../media/image7.png"/><Relationship Id="rId2" Type="http://schemas.openxmlformats.org/officeDocument/2006/relationships/slideLayout" Target="../slideLayouts/slideLayout2.xml"/><Relationship Id="rId1" Type="http://schemas.openxmlformats.org/officeDocument/2006/relationships/tags" Target="../tags/tag2.xml"/><Relationship Id="rId6" Type="http://schemas.openxmlformats.org/officeDocument/2006/relationships/image" Target="../media/image10.svg"/><Relationship Id="rId5" Type="http://schemas.openxmlformats.org/officeDocument/2006/relationships/image" Target="../media/image9.png"/><Relationship Id="rId4" Type="http://schemas.openxmlformats.org/officeDocument/2006/relationships/image" Target="../media/image8.png"/></Relationships>
</file>

<file path=ppt/slides/_rels/slide4.xml.rels><?xml version="1.0" encoding="UTF-8" standalone="yes"?>
<Relationships xmlns="http://schemas.openxmlformats.org/package/2006/relationships"><Relationship Id="rId3" Type="http://schemas.openxmlformats.org/officeDocument/2006/relationships/notesSlide" Target="../notesSlides/notesSlide4.xml"/><Relationship Id="rId2" Type="http://schemas.openxmlformats.org/officeDocument/2006/relationships/slideLayout" Target="../slideLayouts/slideLayout2.xml"/><Relationship Id="rId1" Type="http://schemas.openxmlformats.org/officeDocument/2006/relationships/tags" Target="../tags/tag3.xml"/><Relationship Id="rId5" Type="http://schemas.openxmlformats.org/officeDocument/2006/relationships/image" Target="../media/image7.png"/><Relationship Id="rId4" Type="http://schemas.openxmlformats.org/officeDocument/2006/relationships/image" Target="../media/image11.png"/></Relationships>
</file>

<file path=ppt/slides/_rels/slide5.xml.rels><?xml version="1.0" encoding="UTF-8" standalone="yes"?>
<Relationships xmlns="http://schemas.openxmlformats.org/package/2006/relationships"><Relationship Id="rId3" Type="http://schemas.openxmlformats.org/officeDocument/2006/relationships/notesSlide" Target="../notesSlides/notesSlide5.xml"/><Relationship Id="rId2" Type="http://schemas.openxmlformats.org/officeDocument/2006/relationships/slideLayout" Target="../slideLayouts/slideLayout2.xml"/><Relationship Id="rId1" Type="http://schemas.openxmlformats.org/officeDocument/2006/relationships/tags" Target="../tags/tag4.xml"/><Relationship Id="rId4" Type="http://schemas.openxmlformats.org/officeDocument/2006/relationships/image" Target="../media/image7.png"/></Relationships>
</file>

<file path=ppt/slides/_rels/slide6.xml.rels><?xml version="1.0" encoding="UTF-8" standalone="yes"?>
<Relationships xmlns="http://schemas.openxmlformats.org/package/2006/relationships"><Relationship Id="rId8" Type="http://schemas.openxmlformats.org/officeDocument/2006/relationships/image" Target="../media/image7.png"/><Relationship Id="rId3" Type="http://schemas.openxmlformats.org/officeDocument/2006/relationships/notesSlide" Target="../notesSlides/notesSlide6.xml"/><Relationship Id="rId7" Type="http://schemas.openxmlformats.org/officeDocument/2006/relationships/image" Target="../media/image15.svg"/><Relationship Id="rId2" Type="http://schemas.openxmlformats.org/officeDocument/2006/relationships/slideLayout" Target="../slideLayouts/slideLayout2.xml"/><Relationship Id="rId1" Type="http://schemas.openxmlformats.org/officeDocument/2006/relationships/tags" Target="../tags/tag5.xml"/><Relationship Id="rId6" Type="http://schemas.openxmlformats.org/officeDocument/2006/relationships/image" Target="../media/image14.png"/><Relationship Id="rId5" Type="http://schemas.openxmlformats.org/officeDocument/2006/relationships/image" Target="../media/image13.svg"/><Relationship Id="rId4" Type="http://schemas.openxmlformats.org/officeDocument/2006/relationships/image" Target="../media/image12.png"/></Relationships>
</file>

<file path=ppt/slides/_rels/slide7.xml.rels><?xml version="1.0" encoding="UTF-8" standalone="yes"?>
<Relationships xmlns="http://schemas.openxmlformats.org/package/2006/relationships"><Relationship Id="rId3" Type="http://schemas.openxmlformats.org/officeDocument/2006/relationships/notesSlide" Target="../notesSlides/notesSlide7.xml"/><Relationship Id="rId2" Type="http://schemas.openxmlformats.org/officeDocument/2006/relationships/slideLayout" Target="../slideLayouts/slideLayout2.xml"/><Relationship Id="rId1" Type="http://schemas.openxmlformats.org/officeDocument/2006/relationships/tags" Target="../tags/tag6.xml"/><Relationship Id="rId5" Type="http://schemas.openxmlformats.org/officeDocument/2006/relationships/image" Target="../media/image7.png"/><Relationship Id="rId4" Type="http://schemas.openxmlformats.org/officeDocument/2006/relationships/image" Target="../media/image16.png"/></Relationships>
</file>

<file path=ppt/slides/_rels/slide8.xml.rels><?xml version="1.0" encoding="UTF-8" standalone="yes"?>
<Relationships xmlns="http://schemas.openxmlformats.org/package/2006/relationships"><Relationship Id="rId3" Type="http://schemas.openxmlformats.org/officeDocument/2006/relationships/image" Target="../media/image17.png"/><Relationship Id="rId2" Type="http://schemas.openxmlformats.org/officeDocument/2006/relationships/notesSlide" Target="../notesSlides/notesSlide8.xml"/><Relationship Id="rId1" Type="http://schemas.openxmlformats.org/officeDocument/2006/relationships/slideLayout" Target="../slideLayouts/slideLayout2.xml"/><Relationship Id="rId5" Type="http://schemas.openxmlformats.org/officeDocument/2006/relationships/image" Target="../media/image19.svg"/><Relationship Id="rId4" Type="http://schemas.openxmlformats.org/officeDocument/2006/relationships/image" Target="../media/image18.png"/></Relationships>
</file>

<file path=ppt/slides/_rels/slide9.xml.rels><?xml version="1.0" encoding="UTF-8" standalone="yes"?>
<Relationships xmlns="http://schemas.openxmlformats.org/package/2006/relationships"><Relationship Id="rId3" Type="http://schemas.openxmlformats.org/officeDocument/2006/relationships/image" Target="../media/image20.png"/><Relationship Id="rId7" Type="http://schemas.openxmlformats.org/officeDocument/2006/relationships/image" Target="../media/image7.png"/><Relationship Id="rId2" Type="http://schemas.openxmlformats.org/officeDocument/2006/relationships/notesSlide" Target="../notesSlides/notesSlide9.xml"/><Relationship Id="rId1" Type="http://schemas.openxmlformats.org/officeDocument/2006/relationships/slideLayout" Target="../slideLayouts/slideLayout2.xml"/><Relationship Id="rId6" Type="http://schemas.openxmlformats.org/officeDocument/2006/relationships/image" Target="../media/image23.svg"/><Relationship Id="rId5" Type="http://schemas.openxmlformats.org/officeDocument/2006/relationships/image" Target="../media/image22.png"/><Relationship Id="rId4" Type="http://schemas.openxmlformats.org/officeDocument/2006/relationships/image" Target="../media/image21.svg"/></Relationships>
</file>

<file path=ppt/slides/slide1.xml><?xml version="1.0" encoding="utf-8"?>
<p:sld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useBgFill="1">
        <p:nvSpPr>
          <p:cNvPr id="39" name="Rectangle 38">
            <a:extLst>
              <a:ext uri="{FF2B5EF4-FFF2-40B4-BE49-F238E27FC236}">
                <a16:creationId xmlns:a16="http://schemas.microsoft.com/office/drawing/2014/main" id="{643A7A40-1AE6-4218-A8E0-8248174A537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1" y="0"/>
            <a:ext cx="12192000" cy="6858000"/>
          </a:xfrm>
          <a:prstGeom prst="rect">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0" name="Rectangle 39">
            <a:extLst>
              <a:ext uri="{FF2B5EF4-FFF2-40B4-BE49-F238E27FC236}">
                <a16:creationId xmlns:a16="http://schemas.microsoft.com/office/drawing/2014/main" id="{BD8AB40A-4374-4897-B5EE-9F8913476E47}"/>
              </a:ext>
              <a:ext uri="{C183D7F6-B498-43B3-948B-1728B52AA6E4}">
                <adec:decorative xmlns:adec="http://schemas.microsoft.com/office/drawing/2017/decorative" val="1"/>
              </a:ext>
            </a:extLst>
          </p:cNvPr>
          <p:cNvSpPr>
            <a:spLocks noGrp="1" noRot="1" noChangeAspect="1" noMove="1" noResize="1" noEditPoints="1" noAdjustHandles="1" noChangeArrowheads="1" noChangeShapeType="1" noTextEdit="1"/>
          </p:cNvSpPr>
          <p:nvPr>
            <p:extLst>
              <p:ext uri="{386F3935-93C4-4BCD-93E2-E3B085C9AB24}">
                <p16:designElem xmlns:p16="http://schemas.microsoft.com/office/powerpoint/2015/main" val="1"/>
              </p:ext>
            </p:extLst>
          </p:nvPr>
        </p:nvSpPr>
        <p:spPr>
          <a:xfrm>
            <a:off x="-3046" y="0"/>
            <a:ext cx="121920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Title 3">
            <a:extLst>
              <a:ext uri="{FF2B5EF4-FFF2-40B4-BE49-F238E27FC236}">
                <a16:creationId xmlns:a16="http://schemas.microsoft.com/office/drawing/2014/main" id="{4CB2DD5E-FDEA-3B07-4546-9AE4359B3515}"/>
              </a:ext>
            </a:extLst>
          </p:cNvPr>
          <p:cNvSpPr>
            <a:spLocks noGrp="1"/>
          </p:cNvSpPr>
          <p:nvPr>
            <p:ph type="ctrTitle"/>
          </p:nvPr>
        </p:nvSpPr>
        <p:spPr>
          <a:xfrm>
            <a:off x="5991173" y="1047376"/>
            <a:ext cx="5524919" cy="2872124"/>
          </a:xfrm>
        </p:spPr>
        <p:txBody>
          <a:bodyPr anchor="b">
            <a:normAutofit/>
          </a:bodyPr>
          <a:lstStyle/>
          <a:p>
            <a:r>
              <a:rPr lang="en-IE" b="1">
                <a:solidFill>
                  <a:srgbClr val="780E57"/>
                </a:solidFill>
                <a:latin typeface="Book Antiqua" panose="02040602050305030304" pitchFamily="18" charset="0"/>
              </a:rPr>
              <a:t>Finding hope in a hopeless world</a:t>
            </a:r>
          </a:p>
        </p:txBody>
      </p:sp>
      <p:sp>
        <p:nvSpPr>
          <p:cNvPr id="5" name="Subtitle 4">
            <a:extLst>
              <a:ext uri="{FF2B5EF4-FFF2-40B4-BE49-F238E27FC236}">
                <a16:creationId xmlns:a16="http://schemas.microsoft.com/office/drawing/2014/main" id="{87B5DF63-A931-1C92-0134-CCE557DE5BC3}"/>
              </a:ext>
            </a:extLst>
          </p:cNvPr>
          <p:cNvSpPr>
            <a:spLocks noGrp="1"/>
          </p:cNvSpPr>
          <p:nvPr>
            <p:ph type="subTitle" idx="1"/>
          </p:nvPr>
        </p:nvSpPr>
        <p:spPr>
          <a:xfrm>
            <a:off x="675908" y="4866460"/>
            <a:ext cx="11054881" cy="1685814"/>
          </a:xfrm>
        </p:spPr>
        <p:txBody>
          <a:bodyPr anchor="t">
            <a:normAutofit/>
          </a:bodyPr>
          <a:lstStyle/>
          <a:p>
            <a:r>
              <a:rPr lang="en-IE" sz="3600" b="1">
                <a:solidFill>
                  <a:srgbClr val="780E57"/>
                </a:solidFill>
                <a:latin typeface="Book Antiqua" panose="02040602050305030304" pitchFamily="18" charset="0"/>
              </a:rPr>
              <a:t>Session 1 – Ash Wednesday</a:t>
            </a:r>
          </a:p>
          <a:p>
            <a:r>
              <a:rPr lang="en-IE" sz="3600" b="1">
                <a:solidFill>
                  <a:srgbClr val="780E57"/>
                </a:solidFill>
                <a:latin typeface="Book Antiqua" panose="02040602050305030304" pitchFamily="18" charset="0"/>
              </a:rPr>
              <a:t>Do I feel loved?</a:t>
            </a:r>
          </a:p>
        </p:txBody>
      </p:sp>
      <p:grpSp>
        <p:nvGrpSpPr>
          <p:cNvPr id="41" name="Group 40">
            <a:extLst>
              <a:ext uri="{FF2B5EF4-FFF2-40B4-BE49-F238E27FC236}">
                <a16:creationId xmlns:a16="http://schemas.microsoft.com/office/drawing/2014/main" id="{2783379C-045E-4010-ABDC-A270A0AA1068}"/>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6200000" flipH="1">
            <a:off x="-176401" y="170308"/>
            <a:ext cx="2514948" cy="2174333"/>
            <a:chOff x="-305" y="-4155"/>
            <a:chExt cx="2514948" cy="2174333"/>
          </a:xfrm>
        </p:grpSpPr>
        <p:sp>
          <p:nvSpPr>
            <p:cNvPr id="29" name="Freeform: Shape 28">
              <a:extLst>
                <a:ext uri="{FF2B5EF4-FFF2-40B4-BE49-F238E27FC236}">
                  <a16:creationId xmlns:a16="http://schemas.microsoft.com/office/drawing/2014/main" id="{0B0AB1BF-11AE-4CFF-85EC-E51DBD316A03}"/>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14948" cy="2170178"/>
            </a:xfrm>
            <a:custGeom>
              <a:avLst/>
              <a:gdLst>
                <a:gd name="connsiteX0" fmla="*/ 2466091 w 2514948"/>
                <a:gd name="connsiteY0" fmla="*/ 0 h 2170178"/>
                <a:gd name="connsiteX1" fmla="*/ 2514948 w 2514948"/>
                <a:gd name="connsiteY1" fmla="*/ 0 h 2170178"/>
                <a:gd name="connsiteX2" fmla="*/ 2512286 w 2514948"/>
                <a:gd name="connsiteY2" fmla="*/ 12375 h 2170178"/>
                <a:gd name="connsiteX3" fmla="*/ 2394961 w 2514948"/>
                <a:gd name="connsiteY3" fmla="*/ 368660 h 2170178"/>
                <a:gd name="connsiteX4" fmla="*/ 2289734 w 2514948"/>
                <a:gd name="connsiteY4" fmla="*/ 598078 h 2170178"/>
                <a:gd name="connsiteX5" fmla="*/ 2163747 w 2514948"/>
                <a:gd name="connsiteY5" fmla="*/ 819078 h 2170178"/>
                <a:gd name="connsiteX6" fmla="*/ 1852241 w 2514948"/>
                <a:gd name="connsiteY6" fmla="*/ 1228932 h 2170178"/>
                <a:gd name="connsiteX7" fmla="*/ 1668235 w 2514948"/>
                <a:gd name="connsiteY7" fmla="*/ 1413844 h 2170178"/>
                <a:gd name="connsiteX8" fmla="*/ 1619510 w 2514948"/>
                <a:gd name="connsiteY8" fmla="*/ 1457722 h 2170178"/>
                <a:gd name="connsiteX9" fmla="*/ 1569835 w 2514948"/>
                <a:gd name="connsiteY9" fmla="*/ 1500704 h 2170178"/>
                <a:gd name="connsiteX10" fmla="*/ 1467169 w 2514948"/>
                <a:gd name="connsiteY10" fmla="*/ 1583266 h 2170178"/>
                <a:gd name="connsiteX11" fmla="*/ 1018393 w 2514948"/>
                <a:gd name="connsiteY11" fmla="*/ 1867576 h 2170178"/>
                <a:gd name="connsiteX12" fmla="*/ 255857 w 2514948"/>
                <a:gd name="connsiteY12" fmla="*/ 2133049 h 2170178"/>
                <a:gd name="connsiteX13" fmla="*/ 0 w 2514948"/>
                <a:gd name="connsiteY13" fmla="*/ 2170178 h 2170178"/>
                <a:gd name="connsiteX14" fmla="*/ 0 w 2514948"/>
                <a:gd name="connsiteY14" fmla="*/ 1940056 h 2170178"/>
                <a:gd name="connsiteX15" fmla="*/ 201609 w 2514948"/>
                <a:gd name="connsiteY15" fmla="*/ 1902856 h 2170178"/>
                <a:gd name="connsiteX16" fmla="*/ 440974 w 2514948"/>
                <a:gd name="connsiteY16" fmla="*/ 1838472 h 2170178"/>
                <a:gd name="connsiteX17" fmla="*/ 674558 w 2514948"/>
                <a:gd name="connsiteY17" fmla="*/ 1756359 h 2170178"/>
                <a:gd name="connsiteX18" fmla="*/ 901222 w 2514948"/>
                <a:gd name="connsiteY18" fmla="*/ 1657142 h 2170178"/>
                <a:gd name="connsiteX19" fmla="*/ 1330943 w 2514948"/>
                <a:gd name="connsiteY19" fmla="*/ 1413396 h 2170178"/>
                <a:gd name="connsiteX20" fmla="*/ 1432566 w 2514948"/>
                <a:gd name="connsiteY20" fmla="*/ 1343193 h 2170178"/>
                <a:gd name="connsiteX21" fmla="*/ 1482527 w 2514948"/>
                <a:gd name="connsiteY21" fmla="*/ 1306926 h 2170178"/>
                <a:gd name="connsiteX22" fmla="*/ 1531821 w 2514948"/>
                <a:gd name="connsiteY22" fmla="*/ 1269765 h 2170178"/>
                <a:gd name="connsiteX23" fmla="*/ 1721986 w 2514948"/>
                <a:gd name="connsiteY23" fmla="*/ 1112073 h 2170178"/>
                <a:gd name="connsiteX24" fmla="*/ 2061460 w 2514948"/>
                <a:gd name="connsiteY24" fmla="*/ 754336 h 2170178"/>
                <a:gd name="connsiteX25" fmla="*/ 2206218 w 2514948"/>
                <a:gd name="connsiteY25" fmla="*/ 554827 h 2170178"/>
                <a:gd name="connsiteX26" fmla="*/ 2329455 w 2514948"/>
                <a:gd name="connsiteY26" fmla="*/ 341886 h 2170178"/>
                <a:gd name="connsiteX27" fmla="*/ 2356757 w 2514948"/>
                <a:gd name="connsiteY27" fmla="*/ 286815 h 2170178"/>
                <a:gd name="connsiteX28" fmla="*/ 2370030 w 2514948"/>
                <a:gd name="connsiteY28" fmla="*/ 259056 h 2170178"/>
                <a:gd name="connsiteX29" fmla="*/ 2382637 w 2514948"/>
                <a:gd name="connsiteY29" fmla="*/ 231028 h 2170178"/>
                <a:gd name="connsiteX30" fmla="*/ 2406716 w 2514948"/>
                <a:gd name="connsiteY30" fmla="*/ 174525 h 2170178"/>
                <a:gd name="connsiteX31" fmla="*/ 2429278 w 2514948"/>
                <a:gd name="connsiteY31" fmla="*/ 117393 h 217017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Lst>
              <a:rect l="l" t="t" r="r" b="b"/>
              <a:pathLst>
                <a:path w="2514948" h="2170178">
                  <a:moveTo>
                    <a:pt x="2466091" y="0"/>
                  </a:moveTo>
                  <a:lnTo>
                    <a:pt x="2514948" y="0"/>
                  </a:lnTo>
                  <a:lnTo>
                    <a:pt x="2512286" y="12375"/>
                  </a:lnTo>
                  <a:cubicBezTo>
                    <a:pt x="2481760" y="133161"/>
                    <a:pt x="2442526" y="252239"/>
                    <a:pt x="2394961" y="368660"/>
                  </a:cubicBezTo>
                  <a:cubicBezTo>
                    <a:pt x="2363109" y="446208"/>
                    <a:pt x="2328603" y="523039"/>
                    <a:pt x="2289734" y="598078"/>
                  </a:cubicBezTo>
                  <a:cubicBezTo>
                    <a:pt x="2251436" y="673387"/>
                    <a:pt x="2209251" y="747083"/>
                    <a:pt x="2163747" y="819078"/>
                  </a:cubicBezTo>
                  <a:cubicBezTo>
                    <a:pt x="2072646" y="962979"/>
                    <a:pt x="1968652" y="1100611"/>
                    <a:pt x="1852241" y="1228932"/>
                  </a:cubicBezTo>
                  <a:cubicBezTo>
                    <a:pt x="1793748" y="1292868"/>
                    <a:pt x="1732698" y="1354923"/>
                    <a:pt x="1668235" y="1413844"/>
                  </a:cubicBezTo>
                  <a:cubicBezTo>
                    <a:pt x="1652214" y="1428709"/>
                    <a:pt x="1636100" y="1443395"/>
                    <a:pt x="1619510" y="1457722"/>
                  </a:cubicBezTo>
                  <a:cubicBezTo>
                    <a:pt x="1603015" y="1472140"/>
                    <a:pt x="1586805" y="1486825"/>
                    <a:pt x="1569835" y="1500704"/>
                  </a:cubicBezTo>
                  <a:cubicBezTo>
                    <a:pt x="1536276" y="1528911"/>
                    <a:pt x="1501865" y="1556223"/>
                    <a:pt x="1467169" y="1583266"/>
                  </a:cubicBezTo>
                  <a:cubicBezTo>
                    <a:pt x="1327719" y="1690722"/>
                    <a:pt x="1177085" y="1785910"/>
                    <a:pt x="1018393" y="1867576"/>
                  </a:cubicBezTo>
                  <a:cubicBezTo>
                    <a:pt x="780425" y="1990142"/>
                    <a:pt x="522567" y="2080875"/>
                    <a:pt x="255857" y="2133049"/>
                  </a:cubicBezTo>
                  <a:lnTo>
                    <a:pt x="0" y="2170178"/>
                  </a:lnTo>
                  <a:lnTo>
                    <a:pt x="0" y="1940056"/>
                  </a:lnTo>
                  <a:lnTo>
                    <a:pt x="201609" y="1902856"/>
                  </a:lnTo>
                  <a:cubicBezTo>
                    <a:pt x="282186" y="1884231"/>
                    <a:pt x="362102" y="1863008"/>
                    <a:pt x="440974" y="1838472"/>
                  </a:cubicBezTo>
                  <a:cubicBezTo>
                    <a:pt x="519848" y="1814027"/>
                    <a:pt x="597771" y="1786627"/>
                    <a:pt x="674558" y="1756359"/>
                  </a:cubicBezTo>
                  <a:cubicBezTo>
                    <a:pt x="751250" y="1726003"/>
                    <a:pt x="826900" y="1692870"/>
                    <a:pt x="901222" y="1657142"/>
                  </a:cubicBezTo>
                  <a:cubicBezTo>
                    <a:pt x="1049865" y="1585774"/>
                    <a:pt x="1193581" y="1504376"/>
                    <a:pt x="1330943" y="1413396"/>
                  </a:cubicBezTo>
                  <a:cubicBezTo>
                    <a:pt x="1365165" y="1390563"/>
                    <a:pt x="1399293" y="1367370"/>
                    <a:pt x="1432566" y="1343193"/>
                  </a:cubicBezTo>
                  <a:cubicBezTo>
                    <a:pt x="1449441" y="1331373"/>
                    <a:pt x="1465936" y="1319104"/>
                    <a:pt x="1482527" y="1306926"/>
                  </a:cubicBezTo>
                  <a:cubicBezTo>
                    <a:pt x="1499210" y="1294837"/>
                    <a:pt x="1515611" y="1282391"/>
                    <a:pt x="1531821" y="1269765"/>
                  </a:cubicBezTo>
                  <a:cubicBezTo>
                    <a:pt x="1596947" y="1219350"/>
                    <a:pt x="1660652" y="1167055"/>
                    <a:pt x="1721986" y="1112073"/>
                  </a:cubicBezTo>
                  <a:cubicBezTo>
                    <a:pt x="1844940" y="1002469"/>
                    <a:pt x="1958983" y="882926"/>
                    <a:pt x="2061460" y="754336"/>
                  </a:cubicBezTo>
                  <a:cubicBezTo>
                    <a:pt x="2112652" y="690042"/>
                    <a:pt x="2161094" y="623510"/>
                    <a:pt x="2206218" y="554827"/>
                  </a:cubicBezTo>
                  <a:cubicBezTo>
                    <a:pt x="2250583" y="485787"/>
                    <a:pt x="2292484" y="415046"/>
                    <a:pt x="2329455" y="341886"/>
                  </a:cubicBezTo>
                  <a:cubicBezTo>
                    <a:pt x="2339030" y="323709"/>
                    <a:pt x="2347941" y="305261"/>
                    <a:pt x="2356757" y="286815"/>
                  </a:cubicBezTo>
                  <a:lnTo>
                    <a:pt x="2370030" y="259056"/>
                  </a:lnTo>
                  <a:lnTo>
                    <a:pt x="2382637" y="231028"/>
                  </a:lnTo>
                  <a:cubicBezTo>
                    <a:pt x="2390885" y="212312"/>
                    <a:pt x="2399227" y="193598"/>
                    <a:pt x="2406716" y="174525"/>
                  </a:cubicBezTo>
                  <a:cubicBezTo>
                    <a:pt x="2414206" y="155452"/>
                    <a:pt x="2422453" y="136646"/>
                    <a:pt x="2429278" y="11739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2" name="Freeform: Shape 41">
              <a:extLst>
                <a:ext uri="{FF2B5EF4-FFF2-40B4-BE49-F238E27FC236}">
                  <a16:creationId xmlns:a16="http://schemas.microsoft.com/office/drawing/2014/main" id="{526548A0-953E-4FBA-97A5-592ACAF42A36}"/>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4155"/>
              <a:ext cx="2493062" cy="1947896"/>
            </a:xfrm>
            <a:custGeom>
              <a:avLst/>
              <a:gdLst>
                <a:gd name="connsiteX0" fmla="*/ 1896911 w 2493062"/>
                <a:gd name="connsiteY0" fmla="*/ 0 h 1947896"/>
                <a:gd name="connsiteX1" fmla="*/ 2493062 w 2493062"/>
                <a:gd name="connsiteY1" fmla="*/ 0 h 1947896"/>
                <a:gd name="connsiteX2" fmla="*/ 2435315 w 2493062"/>
                <a:gd name="connsiteY2" fmla="*/ 178165 h 1947896"/>
                <a:gd name="connsiteX3" fmla="*/ 93066 w 2493062"/>
                <a:gd name="connsiteY3" fmla="*/ 1935859 h 1947896"/>
                <a:gd name="connsiteX4" fmla="*/ 0 w 2493062"/>
                <a:gd name="connsiteY4" fmla="*/ 1947896 h 1947896"/>
                <a:gd name="connsiteX5" fmla="*/ 0 w 2493062"/>
                <a:gd name="connsiteY5" fmla="*/ 1404756 h 1947896"/>
                <a:gd name="connsiteX6" fmla="*/ 17392 w 2493062"/>
                <a:gd name="connsiteY6" fmla="*/ 1402364 h 1947896"/>
                <a:gd name="connsiteX7" fmla="*/ 464249 w 2493062"/>
                <a:gd name="connsiteY7" fmla="*/ 1281208 h 1947896"/>
                <a:gd name="connsiteX8" fmla="*/ 1260556 w 2493062"/>
                <a:gd name="connsiteY8" fmla="*/ 833835 h 1947896"/>
                <a:gd name="connsiteX9" fmla="*/ 1807924 w 2493062"/>
                <a:gd name="connsiteY9" fmla="*/ 193222 h 1947896"/>
                <a:gd name="connsiteX10" fmla="*/ 1874357 w 2493062"/>
                <a:gd name="connsiteY10" fmla="*/ 58333 h 194789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3062" h="1947896">
                  <a:moveTo>
                    <a:pt x="1896911" y="0"/>
                  </a:moveTo>
                  <a:lnTo>
                    <a:pt x="2493062" y="0"/>
                  </a:lnTo>
                  <a:lnTo>
                    <a:pt x="2435315" y="178165"/>
                  </a:lnTo>
                  <a:cubicBezTo>
                    <a:pt x="2088122" y="1071812"/>
                    <a:pt x="1129732" y="1758033"/>
                    <a:pt x="93066" y="1935859"/>
                  </a:cubicBezTo>
                  <a:lnTo>
                    <a:pt x="0" y="1947896"/>
                  </a:lnTo>
                  <a:lnTo>
                    <a:pt x="0" y="1404756"/>
                  </a:lnTo>
                  <a:lnTo>
                    <a:pt x="17392" y="1402364"/>
                  </a:lnTo>
                  <a:cubicBezTo>
                    <a:pt x="167719" y="1375030"/>
                    <a:pt x="318070" y="1334398"/>
                    <a:pt x="464249" y="1281208"/>
                  </a:cubicBezTo>
                  <a:cubicBezTo>
                    <a:pt x="753480" y="1176081"/>
                    <a:pt x="1028869" y="1021346"/>
                    <a:pt x="1260556" y="833835"/>
                  </a:cubicBezTo>
                  <a:cubicBezTo>
                    <a:pt x="1491960" y="646594"/>
                    <a:pt x="1681177" y="425056"/>
                    <a:pt x="1807924" y="193222"/>
                  </a:cubicBezTo>
                  <a:cubicBezTo>
                    <a:pt x="1832328" y="148578"/>
                    <a:pt x="1854477" y="103599"/>
                    <a:pt x="1874357" y="58333"/>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3" name="Freeform: Shape 42">
              <a:extLst>
                <a:ext uri="{FF2B5EF4-FFF2-40B4-BE49-F238E27FC236}">
                  <a16:creationId xmlns:a16="http://schemas.microsoft.com/office/drawing/2014/main" id="{F84FA27B-CD1F-421B-BB4F-B141F02FF471}"/>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0"/>
              <a:ext cx="2501089" cy="1972702"/>
            </a:xfrm>
            <a:custGeom>
              <a:avLst/>
              <a:gdLst>
                <a:gd name="connsiteX0" fmla="*/ 2318728 w 2501089"/>
                <a:gd name="connsiteY0" fmla="*/ 0 h 1972702"/>
                <a:gd name="connsiteX1" fmla="*/ 2501089 w 2501089"/>
                <a:gd name="connsiteY1" fmla="*/ 0 h 1972702"/>
                <a:gd name="connsiteX2" fmla="*/ 2453909 w 2501089"/>
                <a:gd name="connsiteY2" fmla="*/ 167837 h 1972702"/>
                <a:gd name="connsiteX3" fmla="*/ 2361125 w 2501089"/>
                <a:gd name="connsiteY3" fmla="*/ 392084 h 1972702"/>
                <a:gd name="connsiteX4" fmla="*/ 1768255 w 2501089"/>
                <a:gd name="connsiteY4" fmla="*/ 1167644 h 1972702"/>
                <a:gd name="connsiteX5" fmla="*/ 1375125 w 2501089"/>
                <a:gd name="connsiteY5" fmla="*/ 1471474 h 1972702"/>
                <a:gd name="connsiteX6" fmla="*/ 935735 w 2501089"/>
                <a:gd name="connsiteY6" fmla="*/ 1712713 h 1972702"/>
                <a:gd name="connsiteX7" fmla="*/ 212353 w 2501089"/>
                <a:gd name="connsiteY7" fmla="*/ 1940294 h 1972702"/>
                <a:gd name="connsiteX8" fmla="*/ 0 w 2501089"/>
                <a:gd name="connsiteY8" fmla="*/ 1972702 h 1972702"/>
                <a:gd name="connsiteX9" fmla="*/ 0 w 2501089"/>
                <a:gd name="connsiteY9" fmla="*/ 1732181 h 1972702"/>
                <a:gd name="connsiteX10" fmla="*/ 161195 w 2501089"/>
                <a:gd name="connsiteY10" fmla="*/ 1706590 h 1972702"/>
                <a:gd name="connsiteX11" fmla="*/ 388463 w 2501089"/>
                <a:gd name="connsiteY11" fmla="*/ 1652268 h 1972702"/>
                <a:gd name="connsiteX12" fmla="*/ 826716 w 2501089"/>
                <a:gd name="connsiteY12" fmla="*/ 1493950 h 1972702"/>
                <a:gd name="connsiteX13" fmla="*/ 1609847 w 2501089"/>
                <a:gd name="connsiteY13" fmla="*/ 1007535 h 1972702"/>
                <a:gd name="connsiteX14" fmla="*/ 1929982 w 2501089"/>
                <a:gd name="connsiteY14" fmla="*/ 682930 h 1972702"/>
                <a:gd name="connsiteX15" fmla="*/ 2183093 w 2501089"/>
                <a:gd name="connsiteY15" fmla="*/ 310149 h 1972702"/>
                <a:gd name="connsiteX16" fmla="*/ 2280286 w 2501089"/>
                <a:gd name="connsiteY16" fmla="*/ 108435 h 1972702"/>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Lst>
              <a:rect l="l" t="t" r="r" b="b"/>
              <a:pathLst>
                <a:path w="2501089" h="1972702">
                  <a:moveTo>
                    <a:pt x="2318728" y="0"/>
                  </a:moveTo>
                  <a:lnTo>
                    <a:pt x="2501089" y="0"/>
                  </a:lnTo>
                  <a:lnTo>
                    <a:pt x="2453909" y="167837"/>
                  </a:lnTo>
                  <a:cubicBezTo>
                    <a:pt x="2427555" y="244153"/>
                    <a:pt x="2396627" y="319103"/>
                    <a:pt x="2361125" y="392084"/>
                  </a:cubicBezTo>
                  <a:cubicBezTo>
                    <a:pt x="2218453" y="684005"/>
                    <a:pt x="2011698" y="945211"/>
                    <a:pt x="1768255" y="1167644"/>
                  </a:cubicBezTo>
                  <a:cubicBezTo>
                    <a:pt x="1646250" y="1278860"/>
                    <a:pt x="1514385" y="1380316"/>
                    <a:pt x="1375125" y="1471474"/>
                  </a:cubicBezTo>
                  <a:cubicBezTo>
                    <a:pt x="1235677" y="1562542"/>
                    <a:pt x="1088928" y="1643672"/>
                    <a:pt x="935735" y="1712713"/>
                  </a:cubicBezTo>
                  <a:cubicBezTo>
                    <a:pt x="705659" y="1815533"/>
                    <a:pt x="462359" y="1892212"/>
                    <a:pt x="212353" y="1940294"/>
                  </a:cubicBezTo>
                  <a:lnTo>
                    <a:pt x="0" y="1972702"/>
                  </a:lnTo>
                  <a:lnTo>
                    <a:pt x="0" y="1732181"/>
                  </a:lnTo>
                  <a:lnTo>
                    <a:pt x="161195" y="1706590"/>
                  </a:lnTo>
                  <a:cubicBezTo>
                    <a:pt x="237638" y="1691378"/>
                    <a:pt x="313477" y="1673222"/>
                    <a:pt x="388463" y="1652268"/>
                  </a:cubicBezTo>
                  <a:cubicBezTo>
                    <a:pt x="538529" y="1610539"/>
                    <a:pt x="684898" y="1556543"/>
                    <a:pt x="826716" y="1493950"/>
                  </a:cubicBezTo>
                  <a:cubicBezTo>
                    <a:pt x="1111207" y="1370107"/>
                    <a:pt x="1376832" y="1205881"/>
                    <a:pt x="1609847" y="1007535"/>
                  </a:cubicBezTo>
                  <a:cubicBezTo>
                    <a:pt x="1725975" y="908049"/>
                    <a:pt x="1833571" y="799519"/>
                    <a:pt x="1929982" y="682930"/>
                  </a:cubicBezTo>
                  <a:cubicBezTo>
                    <a:pt x="2026581" y="566520"/>
                    <a:pt x="2111806" y="441692"/>
                    <a:pt x="2183093" y="310149"/>
                  </a:cubicBezTo>
                  <a:cubicBezTo>
                    <a:pt x="2218738" y="244422"/>
                    <a:pt x="2251396" y="177150"/>
                    <a:pt x="2280286" y="10843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wrap="square" rtlCol="0" anchor="ctr">
              <a:noAutofit/>
            </a:bodyPr>
            <a:lstStyle/>
            <a:p>
              <a:pPr algn="ctr"/>
              <a:endParaRPr lang="en-US" sz="800"/>
            </a:p>
          </p:txBody>
        </p:sp>
        <p:sp>
          <p:nvSpPr>
            <p:cNvPr id="44" name="Freeform: Shape 43">
              <a:extLst>
                <a:ext uri="{FF2B5EF4-FFF2-40B4-BE49-F238E27FC236}">
                  <a16:creationId xmlns:a16="http://schemas.microsoft.com/office/drawing/2014/main" id="{3CDBD6AB-1AC7-4807-9C34-01139BB7C22A}"/>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2491105" cy="1943661"/>
            </a:xfrm>
            <a:custGeom>
              <a:avLst/>
              <a:gdLst>
                <a:gd name="connsiteX0" fmla="*/ 1995408 w 2491105"/>
                <a:gd name="connsiteY0" fmla="*/ 0 h 1943661"/>
                <a:gd name="connsiteX1" fmla="*/ 2491105 w 2491105"/>
                <a:gd name="connsiteY1" fmla="*/ 0 h 1943661"/>
                <a:gd name="connsiteX2" fmla="*/ 2434705 w 2491105"/>
                <a:gd name="connsiteY2" fmla="*/ 174009 h 1943661"/>
                <a:gd name="connsiteX3" fmla="*/ 92457 w 2491105"/>
                <a:gd name="connsiteY3" fmla="*/ 1931703 h 1943661"/>
                <a:gd name="connsiteX4" fmla="*/ 0 w 2491105"/>
                <a:gd name="connsiteY4" fmla="*/ 1943661 h 1943661"/>
                <a:gd name="connsiteX5" fmla="*/ 0 w 2491105"/>
                <a:gd name="connsiteY5" fmla="*/ 1491489 h 1943661"/>
                <a:gd name="connsiteX6" fmla="*/ 34107 w 2491105"/>
                <a:gd name="connsiteY6" fmla="*/ 1486836 h 1943661"/>
                <a:gd name="connsiteX7" fmla="*/ 497577 w 2491105"/>
                <a:gd name="connsiteY7" fmla="*/ 1360598 h 1943661"/>
                <a:gd name="connsiteX8" fmla="*/ 1321566 w 2491105"/>
                <a:gd name="connsiteY8" fmla="*/ 897645 h 1943661"/>
                <a:gd name="connsiteX9" fmla="*/ 1891495 w 2491105"/>
                <a:gd name="connsiteY9" fmla="*/ 230078 h 1943661"/>
                <a:gd name="connsiteX10" fmla="*/ 1961469 w 2491105"/>
                <a:gd name="connsiteY10" fmla="*/ 87885 h 194366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2491105" h="1943661">
                  <a:moveTo>
                    <a:pt x="1995408" y="0"/>
                  </a:moveTo>
                  <a:lnTo>
                    <a:pt x="2491105" y="0"/>
                  </a:lnTo>
                  <a:lnTo>
                    <a:pt x="2434705" y="174009"/>
                  </a:lnTo>
                  <a:cubicBezTo>
                    <a:pt x="2087512" y="1067655"/>
                    <a:pt x="1129122" y="1753877"/>
                    <a:pt x="92457" y="1931703"/>
                  </a:cubicBezTo>
                  <a:lnTo>
                    <a:pt x="0" y="1943661"/>
                  </a:lnTo>
                  <a:lnTo>
                    <a:pt x="0" y="1491489"/>
                  </a:lnTo>
                  <a:lnTo>
                    <a:pt x="34107" y="1486836"/>
                  </a:lnTo>
                  <a:cubicBezTo>
                    <a:pt x="189055" y="1458696"/>
                    <a:pt x="343908" y="1416565"/>
                    <a:pt x="497577" y="1360598"/>
                  </a:cubicBezTo>
                  <a:cubicBezTo>
                    <a:pt x="796856" y="1251889"/>
                    <a:pt x="1081725" y="1091781"/>
                    <a:pt x="1321566" y="897645"/>
                  </a:cubicBezTo>
                  <a:cubicBezTo>
                    <a:pt x="1565577" y="700195"/>
                    <a:pt x="1757355" y="475523"/>
                    <a:pt x="1891495" y="230078"/>
                  </a:cubicBezTo>
                  <a:cubicBezTo>
                    <a:pt x="1917197" y="183033"/>
                    <a:pt x="1940526" y="135619"/>
                    <a:pt x="1961469" y="87885"/>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pic>
        <p:nvPicPr>
          <p:cNvPr id="8" name="Picture 7" descr="A person holding a word above a body of water&#10;&#10;Description automatically generated">
            <a:extLst>
              <a:ext uri="{FF2B5EF4-FFF2-40B4-BE49-F238E27FC236}">
                <a16:creationId xmlns:a16="http://schemas.microsoft.com/office/drawing/2014/main" id="{D1222EED-4C56-0A5D-1E6F-609ADA3BE64B}"/>
              </a:ext>
            </a:extLst>
          </p:cNvPr>
          <p:cNvPicPr>
            <a:picLocks noChangeAspect="1"/>
          </p:cNvPicPr>
          <p:nvPr/>
        </p:nvPicPr>
        <p:blipFill rotWithShape="1">
          <a:blip r:embed="rId3">
            <a:extLst>
              <a:ext uri="{28A0092B-C50C-407E-A947-70E740481C1C}">
                <a14:useLocalDpi xmlns:a14="http://schemas.microsoft.com/office/drawing/2010/main" val="0"/>
              </a:ext>
            </a:extLst>
          </a:blip>
          <a:srcRect l="2066" r="21232" b="9091"/>
          <a:stretch/>
        </p:blipFill>
        <p:spPr>
          <a:xfrm>
            <a:off x="675908" y="673691"/>
            <a:ext cx="4575065" cy="3619495"/>
          </a:xfrm>
          <a:prstGeom prst="rect">
            <a:avLst/>
          </a:prstGeom>
          <a:ln>
            <a:solidFill>
              <a:srgbClr val="741558"/>
            </a:solidFill>
          </a:ln>
        </p:spPr>
      </p:pic>
      <p:grpSp>
        <p:nvGrpSpPr>
          <p:cNvPr id="34" name="Group 33">
            <a:extLst>
              <a:ext uri="{FF2B5EF4-FFF2-40B4-BE49-F238E27FC236}">
                <a16:creationId xmlns:a16="http://schemas.microsoft.com/office/drawing/2014/main" id="{F5FDDF18-F156-4D2D-82C6-F55008E338B5}"/>
              </a:ext>
              <a:ext uri="{C183D7F6-B498-43B3-948B-1728B52AA6E4}">
                <adec:decorative xmlns:adec="http://schemas.microsoft.com/office/drawing/2017/decorative" val="1"/>
              </a:ext>
            </a:extLst>
          </p:cNvPr>
          <p:cNvGrpSpPr>
            <a:grpSpLocks noGrp="1" noUngrp="1" noRot="1" noChangeAspect="1" noMove="1" noResize="1"/>
          </p:cNvGrpSpPr>
          <p:nvPr>
            <p:extLst>
              <p:ext uri="{386F3935-93C4-4BCD-93E2-E3B085C9AB24}">
                <p16:designElem xmlns:p16="http://schemas.microsoft.com/office/powerpoint/2015/main" val="1"/>
              </p:ext>
            </p:extLst>
          </p:nvPr>
        </p:nvGrpSpPr>
        <p:grpSpPr>
          <a:xfrm rot="10800000">
            <a:off x="9130553" y="4560734"/>
            <a:ext cx="3061446" cy="2297265"/>
            <a:chOff x="-305" y="-1"/>
            <a:chExt cx="3832880" cy="2876136"/>
          </a:xfrm>
        </p:grpSpPr>
        <p:sp>
          <p:nvSpPr>
            <p:cNvPr id="45" name="Freeform: Shape 44">
              <a:extLst>
                <a:ext uri="{FF2B5EF4-FFF2-40B4-BE49-F238E27FC236}">
                  <a16:creationId xmlns:a16="http://schemas.microsoft.com/office/drawing/2014/main" id="{3822C29E-FFDD-45BC-A286-9C00C8E2D2F4}"/>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59"/>
            </a:xfrm>
            <a:custGeom>
              <a:avLst/>
              <a:gdLst>
                <a:gd name="connsiteX0" fmla="*/ 3203055 w 3815424"/>
                <a:gd name="connsiteY0" fmla="*/ 0 h 2653659"/>
                <a:gd name="connsiteX1" fmla="*/ 3815424 w 3815424"/>
                <a:gd name="connsiteY1" fmla="*/ 0 h 2653659"/>
                <a:gd name="connsiteX2" fmla="*/ 3801025 w 3815424"/>
                <a:gd name="connsiteY2" fmla="*/ 214243 h 2653659"/>
                <a:gd name="connsiteX3" fmla="*/ 587142 w 3815424"/>
                <a:gd name="connsiteY3" fmla="*/ 2653659 h 2653659"/>
                <a:gd name="connsiteX4" fmla="*/ 53389 w 3815424"/>
                <a:gd name="connsiteY4" fmla="*/ 2605041 h 2653659"/>
                <a:gd name="connsiteX5" fmla="*/ 0 w 3815424"/>
                <a:gd name="connsiteY5" fmla="*/ 2593136 h 2653659"/>
                <a:gd name="connsiteX6" fmla="*/ 0 w 3815424"/>
                <a:gd name="connsiteY6" fmla="*/ 1994836 h 2653659"/>
                <a:gd name="connsiteX7" fmla="*/ 159710 w 3815424"/>
                <a:gd name="connsiteY7" fmla="*/ 2035054 h 2653659"/>
                <a:gd name="connsiteX8" fmla="*/ 587142 w 3815424"/>
                <a:gd name="connsiteY8" fmla="*/ 2075152 h 2653659"/>
                <a:gd name="connsiteX9" fmla="*/ 1549283 w 3815424"/>
                <a:gd name="connsiteY9" fmla="*/ 1900153 h 2653659"/>
                <a:gd name="connsiteX10" fmla="*/ 2406698 w 3815424"/>
                <a:gd name="connsiteY10" fmla="*/ 1418450 h 2653659"/>
                <a:gd name="connsiteX11" fmla="*/ 2996069 w 3815424"/>
                <a:gd name="connsiteY11" fmla="*/ 728678 h 2653659"/>
                <a:gd name="connsiteX12" fmla="*/ 3193967 w 3815424"/>
                <a:gd name="connsiteY12" fmla="*/ 137719 h 2653659"/>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59">
                  <a:moveTo>
                    <a:pt x="3203055" y="0"/>
                  </a:moveTo>
                  <a:lnTo>
                    <a:pt x="3815424" y="0"/>
                  </a:lnTo>
                  <a:lnTo>
                    <a:pt x="3801025" y="214243"/>
                  </a:lnTo>
                  <a:cubicBezTo>
                    <a:pt x="3616317" y="1584467"/>
                    <a:pt x="2091637" y="2653659"/>
                    <a:pt x="587142" y="2653659"/>
                  </a:cubicBezTo>
                  <a:cubicBezTo>
                    <a:pt x="400192" y="2653659"/>
                    <a:pt x="222112" y="2636953"/>
                    <a:pt x="53389" y="2605041"/>
                  </a:cubicBezTo>
                  <a:lnTo>
                    <a:pt x="0" y="2593136"/>
                  </a:lnTo>
                  <a:lnTo>
                    <a:pt x="0" y="1994836"/>
                  </a:lnTo>
                  <a:lnTo>
                    <a:pt x="159710" y="2035054"/>
                  </a:lnTo>
                  <a:cubicBezTo>
                    <a:pt x="295467" y="2061726"/>
                    <a:pt x="438268" y="2075152"/>
                    <a:pt x="587142" y="2075152"/>
                  </a:cubicBezTo>
                  <a:cubicBezTo>
                    <a:pt x="901731" y="2075152"/>
                    <a:pt x="1234490" y="2014697"/>
                    <a:pt x="1549283" y="1900153"/>
                  </a:cubicBezTo>
                  <a:cubicBezTo>
                    <a:pt x="1860709" y="1786959"/>
                    <a:pt x="2157231" y="1620350"/>
                    <a:pt x="2406698" y="1418450"/>
                  </a:cubicBezTo>
                  <a:cubicBezTo>
                    <a:pt x="2655859" y="1216840"/>
                    <a:pt x="2859596" y="978302"/>
                    <a:pt x="2996069" y="728678"/>
                  </a:cubicBezTo>
                  <a:cubicBezTo>
                    <a:pt x="3101178" y="536396"/>
                    <a:pt x="3167417" y="338366"/>
                    <a:pt x="3193967" y="13771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6" name="Freeform: Shape 45">
              <a:extLst>
                <a:ext uri="{FF2B5EF4-FFF2-40B4-BE49-F238E27FC236}">
                  <a16:creationId xmlns:a16="http://schemas.microsoft.com/office/drawing/2014/main" id="{C9E2381D-1763-4D42-A3A2-B2345DD35EDC}"/>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424" cy="2653660"/>
            </a:xfrm>
            <a:custGeom>
              <a:avLst/>
              <a:gdLst>
                <a:gd name="connsiteX0" fmla="*/ 3305038 w 3815424"/>
                <a:gd name="connsiteY0" fmla="*/ 0 h 2653660"/>
                <a:gd name="connsiteX1" fmla="*/ 3815424 w 3815424"/>
                <a:gd name="connsiteY1" fmla="*/ 0 h 2653660"/>
                <a:gd name="connsiteX2" fmla="*/ 3801025 w 3815424"/>
                <a:gd name="connsiteY2" fmla="*/ 214244 h 2653660"/>
                <a:gd name="connsiteX3" fmla="*/ 587142 w 3815424"/>
                <a:gd name="connsiteY3" fmla="*/ 2653660 h 2653660"/>
                <a:gd name="connsiteX4" fmla="*/ 53389 w 3815424"/>
                <a:gd name="connsiteY4" fmla="*/ 2605042 h 2653660"/>
                <a:gd name="connsiteX5" fmla="*/ 0 w 3815424"/>
                <a:gd name="connsiteY5" fmla="*/ 2593137 h 2653660"/>
                <a:gd name="connsiteX6" fmla="*/ 0 w 3815424"/>
                <a:gd name="connsiteY6" fmla="*/ 2094444 h 2653660"/>
                <a:gd name="connsiteX7" fmla="*/ 137675 w 3815424"/>
                <a:gd name="connsiteY7" fmla="*/ 2129195 h 2653660"/>
                <a:gd name="connsiteX8" fmla="*/ 587142 w 3815424"/>
                <a:gd name="connsiteY8" fmla="*/ 2171571 h 2653660"/>
                <a:gd name="connsiteX9" fmla="*/ 1585826 w 3815424"/>
                <a:gd name="connsiteY9" fmla="*/ 1990112 h 2653660"/>
                <a:gd name="connsiteX10" fmla="*/ 2473046 w 3815424"/>
                <a:gd name="connsiteY10" fmla="*/ 1491633 h 2653660"/>
                <a:gd name="connsiteX11" fmla="*/ 3086710 w 3815424"/>
                <a:gd name="connsiteY11" fmla="*/ 772838 h 2653660"/>
                <a:gd name="connsiteX12" fmla="*/ 3295217 w 3815424"/>
                <a:gd name="connsiteY12" fmla="*/ 149229 h 265366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Lst>
              <a:rect l="l" t="t" r="r" b="b"/>
              <a:pathLst>
                <a:path w="3815424" h="2653660">
                  <a:moveTo>
                    <a:pt x="3305038" y="0"/>
                  </a:moveTo>
                  <a:lnTo>
                    <a:pt x="3815424" y="0"/>
                  </a:lnTo>
                  <a:lnTo>
                    <a:pt x="3801025" y="214244"/>
                  </a:lnTo>
                  <a:cubicBezTo>
                    <a:pt x="3616317" y="1584467"/>
                    <a:pt x="2091637" y="2653660"/>
                    <a:pt x="587142" y="2653660"/>
                  </a:cubicBezTo>
                  <a:cubicBezTo>
                    <a:pt x="400192" y="2653660"/>
                    <a:pt x="222112" y="2636954"/>
                    <a:pt x="53389" y="2605042"/>
                  </a:cubicBezTo>
                  <a:lnTo>
                    <a:pt x="0" y="2593137"/>
                  </a:lnTo>
                  <a:lnTo>
                    <a:pt x="0" y="2094444"/>
                  </a:lnTo>
                  <a:lnTo>
                    <a:pt x="137675" y="2129195"/>
                  </a:lnTo>
                  <a:cubicBezTo>
                    <a:pt x="280616" y="2157374"/>
                    <a:pt x="430766" y="2171571"/>
                    <a:pt x="587142" y="2171571"/>
                  </a:cubicBezTo>
                  <a:cubicBezTo>
                    <a:pt x="918879" y="2171571"/>
                    <a:pt x="1254904" y="2110634"/>
                    <a:pt x="1585826" y="1990112"/>
                  </a:cubicBezTo>
                  <a:cubicBezTo>
                    <a:pt x="1908071" y="1873061"/>
                    <a:pt x="2214800" y="1700666"/>
                    <a:pt x="2473046" y="1491633"/>
                  </a:cubicBezTo>
                  <a:cubicBezTo>
                    <a:pt x="2735782" y="1279031"/>
                    <a:pt x="2942276" y="1037118"/>
                    <a:pt x="3086710" y="772838"/>
                  </a:cubicBezTo>
                  <a:cubicBezTo>
                    <a:pt x="3197408" y="570216"/>
                    <a:pt x="3267226" y="361248"/>
                    <a:pt x="3295217" y="149229"/>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7" name="Freeform: Shape 46">
              <a:extLst>
                <a:ext uri="{FF2B5EF4-FFF2-40B4-BE49-F238E27FC236}">
                  <a16:creationId xmlns:a16="http://schemas.microsoft.com/office/drawing/2014/main" id="{D2A622D5-9532-4E0C-B9A8-DAEDD46462EF}"/>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15986" cy="2675935"/>
            </a:xfrm>
            <a:custGeom>
              <a:avLst/>
              <a:gdLst>
                <a:gd name="connsiteX0" fmla="*/ 3648768 w 3815986"/>
                <a:gd name="connsiteY0" fmla="*/ 0 h 2675935"/>
                <a:gd name="connsiteX1" fmla="*/ 3815986 w 3815986"/>
                <a:gd name="connsiteY1" fmla="*/ 0 h 2675935"/>
                <a:gd name="connsiteX2" fmla="*/ 3804695 w 3815986"/>
                <a:gd name="connsiteY2" fmla="*/ 200084 h 2675935"/>
                <a:gd name="connsiteX3" fmla="*/ 3762590 w 3815986"/>
                <a:gd name="connsiteY3" fmla="*/ 455543 h 2675935"/>
                <a:gd name="connsiteX4" fmla="*/ 3592332 w 3815986"/>
                <a:gd name="connsiteY4" fmla="*/ 947274 h 2675935"/>
                <a:gd name="connsiteX5" fmla="*/ 2953967 w 3815986"/>
                <a:gd name="connsiteY5" fmla="*/ 1782349 h 2675935"/>
                <a:gd name="connsiteX6" fmla="*/ 2530669 w 3815986"/>
                <a:gd name="connsiteY6" fmla="*/ 2109494 h 2675935"/>
                <a:gd name="connsiteX7" fmla="*/ 2057561 w 3815986"/>
                <a:gd name="connsiteY7" fmla="*/ 2369245 h 2675935"/>
                <a:gd name="connsiteX8" fmla="*/ 1007330 w 3815986"/>
                <a:gd name="connsiteY8" fmla="*/ 2655701 h 2675935"/>
                <a:gd name="connsiteX9" fmla="*/ 732765 w 3815986"/>
                <a:gd name="connsiteY9" fmla="*/ 2674696 h 2675935"/>
                <a:gd name="connsiteX10" fmla="*/ 457666 w 3815986"/>
                <a:gd name="connsiteY10" fmla="*/ 2670839 h 2675935"/>
                <a:gd name="connsiteX11" fmla="*/ 183574 w 3815986"/>
                <a:gd name="connsiteY11" fmla="*/ 2643312 h 2675935"/>
                <a:gd name="connsiteX12" fmla="*/ 0 w 3815986"/>
                <a:gd name="connsiteY12" fmla="*/ 2607798 h 2675935"/>
                <a:gd name="connsiteX13" fmla="*/ 0 w 3815986"/>
                <a:gd name="connsiteY13" fmla="*/ 2356652 h 2675935"/>
                <a:gd name="connsiteX14" fmla="*/ 222195 w 3815986"/>
                <a:gd name="connsiteY14" fmla="*/ 2396940 h 2675935"/>
                <a:gd name="connsiteX15" fmla="*/ 472364 w 3815986"/>
                <a:gd name="connsiteY15" fmla="*/ 2419092 h 2675935"/>
                <a:gd name="connsiteX16" fmla="*/ 974972 w 3815986"/>
                <a:gd name="connsiteY16" fmla="*/ 2402122 h 2675935"/>
                <a:gd name="connsiteX17" fmla="*/ 1468292 w 3815986"/>
                <a:gd name="connsiteY17" fmla="*/ 2304162 h 2675935"/>
                <a:gd name="connsiteX18" fmla="*/ 1940176 w 3815986"/>
                <a:gd name="connsiteY18" fmla="*/ 2133695 h 2675935"/>
                <a:gd name="connsiteX19" fmla="*/ 2783403 w 3815986"/>
                <a:gd name="connsiteY19" fmla="*/ 1609954 h 2675935"/>
                <a:gd name="connsiteX20" fmla="*/ 3128104 w 3815986"/>
                <a:gd name="connsiteY20" fmla="*/ 1260439 h 2675935"/>
                <a:gd name="connsiteX21" fmla="*/ 3400639 w 3815986"/>
                <a:gd name="connsiteY21" fmla="*/ 859052 h 2675935"/>
                <a:gd name="connsiteX22" fmla="*/ 3585595 w 3815986"/>
                <a:gd name="connsiteY22" fmla="*/ 415336 h 2675935"/>
                <a:gd name="connsiteX23" fmla="*/ 3635918 w 3815986"/>
                <a:gd name="connsiteY23" fmla="*/ 181137 h 2675935"/>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Lst>
              <a:rect l="l" t="t" r="r" b="b"/>
              <a:pathLst>
                <a:path w="3815986" h="2675935">
                  <a:moveTo>
                    <a:pt x="3648768" y="0"/>
                  </a:moveTo>
                  <a:lnTo>
                    <a:pt x="3815986" y="0"/>
                  </a:lnTo>
                  <a:lnTo>
                    <a:pt x="3804695" y="200084"/>
                  </a:lnTo>
                  <a:cubicBezTo>
                    <a:pt x="3795228" y="285751"/>
                    <a:pt x="3781167" y="371032"/>
                    <a:pt x="3762590" y="455543"/>
                  </a:cubicBezTo>
                  <a:cubicBezTo>
                    <a:pt x="3725537" y="624467"/>
                    <a:pt x="3668784" y="790112"/>
                    <a:pt x="3592332" y="947274"/>
                  </a:cubicBezTo>
                  <a:cubicBezTo>
                    <a:pt x="3438712" y="1261596"/>
                    <a:pt x="3216091" y="1542847"/>
                    <a:pt x="2953967" y="1782349"/>
                  </a:cubicBezTo>
                  <a:cubicBezTo>
                    <a:pt x="2822599" y="1902099"/>
                    <a:pt x="2680615" y="2011341"/>
                    <a:pt x="2530669" y="2109494"/>
                  </a:cubicBezTo>
                  <a:cubicBezTo>
                    <a:pt x="2380520" y="2207551"/>
                    <a:pt x="2222510" y="2294906"/>
                    <a:pt x="2057561" y="2369245"/>
                  </a:cubicBezTo>
                  <a:cubicBezTo>
                    <a:pt x="1727252" y="2516859"/>
                    <a:pt x="1371629" y="2614434"/>
                    <a:pt x="1007330" y="2655701"/>
                  </a:cubicBezTo>
                  <a:cubicBezTo>
                    <a:pt x="916281" y="2665873"/>
                    <a:pt x="824568" y="2672188"/>
                    <a:pt x="732765" y="2674696"/>
                  </a:cubicBezTo>
                  <a:cubicBezTo>
                    <a:pt x="640963" y="2677203"/>
                    <a:pt x="549072" y="2675901"/>
                    <a:pt x="457666" y="2670839"/>
                  </a:cubicBezTo>
                  <a:cubicBezTo>
                    <a:pt x="366106" y="2665584"/>
                    <a:pt x="274572" y="2656521"/>
                    <a:pt x="183574" y="2643312"/>
                  </a:cubicBezTo>
                  <a:lnTo>
                    <a:pt x="0" y="2607798"/>
                  </a:lnTo>
                  <a:lnTo>
                    <a:pt x="0" y="2356652"/>
                  </a:lnTo>
                  <a:lnTo>
                    <a:pt x="222195" y="2396940"/>
                  </a:lnTo>
                  <a:cubicBezTo>
                    <a:pt x="304990" y="2407980"/>
                    <a:pt x="388511" y="2415283"/>
                    <a:pt x="472364" y="2419092"/>
                  </a:cubicBezTo>
                  <a:cubicBezTo>
                    <a:pt x="640376" y="2427095"/>
                    <a:pt x="808184" y="2421791"/>
                    <a:pt x="974972" y="2402122"/>
                  </a:cubicBezTo>
                  <a:cubicBezTo>
                    <a:pt x="1141658" y="2382358"/>
                    <a:pt x="1306812" y="2349286"/>
                    <a:pt x="1468292" y="2304162"/>
                  </a:cubicBezTo>
                  <a:cubicBezTo>
                    <a:pt x="1629874" y="2259231"/>
                    <a:pt x="1787475" y="2201091"/>
                    <a:pt x="1940176" y="2133695"/>
                  </a:cubicBezTo>
                  <a:cubicBezTo>
                    <a:pt x="2246498" y="2000349"/>
                    <a:pt x="2532507" y="1823520"/>
                    <a:pt x="2783403" y="1609954"/>
                  </a:cubicBezTo>
                  <a:cubicBezTo>
                    <a:pt x="2908442" y="1502833"/>
                    <a:pt x="3024295" y="1385975"/>
                    <a:pt x="3128104" y="1260439"/>
                  </a:cubicBezTo>
                  <a:cubicBezTo>
                    <a:pt x="3232116" y="1135096"/>
                    <a:pt x="3323881" y="1000689"/>
                    <a:pt x="3400639" y="859052"/>
                  </a:cubicBezTo>
                  <a:cubicBezTo>
                    <a:pt x="3477399" y="717510"/>
                    <a:pt x="3541296" y="569316"/>
                    <a:pt x="3585595" y="415336"/>
                  </a:cubicBezTo>
                  <a:cubicBezTo>
                    <a:pt x="3607796" y="338540"/>
                    <a:pt x="3624638" y="260224"/>
                    <a:pt x="3635918" y="181137"/>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8" name="Freeform: Shape 37">
              <a:extLst>
                <a:ext uri="{FF2B5EF4-FFF2-40B4-BE49-F238E27FC236}">
                  <a16:creationId xmlns:a16="http://schemas.microsoft.com/office/drawing/2014/main" id="{5C0ABE88-5ADF-4A31-8505-78968DBB5D6D}"/>
                </a:ext>
                <a:ext uri="{C183D7F6-B498-43B3-948B-1728B52AA6E4}">
                  <adec:decorative xmlns:adec="http://schemas.microsoft.com/office/drawing/2017/decorative" val="1"/>
                </a:ext>
              </a:extLst>
            </p:cNvPr>
            <p:cNvSpPr/>
            <p:nvPr>
              <p:extLst>
                <p:ext uri="{386F3935-93C4-4BCD-93E2-E3B085C9AB24}">
                  <p16:designElem xmlns:p16="http://schemas.microsoft.com/office/powerpoint/2015/main" val="1"/>
                </p:ext>
              </p:extLst>
            </p:nvPr>
          </p:nvSpPr>
          <p:spPr>
            <a:xfrm>
              <a:off x="305" y="-1"/>
              <a:ext cx="3832270" cy="2876136"/>
            </a:xfrm>
            <a:custGeom>
              <a:avLst/>
              <a:gdLst>
                <a:gd name="connsiteX0" fmla="*/ 3800718 w 3832270"/>
                <a:gd name="connsiteY0" fmla="*/ 0 h 2876136"/>
                <a:gd name="connsiteX1" fmla="*/ 3832270 w 3832270"/>
                <a:gd name="connsiteY1" fmla="*/ 0 h 2876136"/>
                <a:gd name="connsiteX2" fmla="*/ 3824562 w 3832270"/>
                <a:gd name="connsiteY2" fmla="*/ 143769 h 2876136"/>
                <a:gd name="connsiteX3" fmla="*/ 3628155 w 3832270"/>
                <a:gd name="connsiteY3" fmla="*/ 922055 h 2876136"/>
                <a:gd name="connsiteX4" fmla="*/ 3514853 w 3832270"/>
                <a:gd name="connsiteY4" fmla="*/ 1169078 h 2876136"/>
                <a:gd name="connsiteX5" fmla="*/ 3379198 w 3832270"/>
                <a:gd name="connsiteY5" fmla="*/ 1407037 h 2876136"/>
                <a:gd name="connsiteX6" fmla="*/ 3043787 w 3832270"/>
                <a:gd name="connsiteY6" fmla="*/ 1848342 h 2876136"/>
                <a:gd name="connsiteX7" fmla="*/ 2845661 w 3832270"/>
                <a:gd name="connsiteY7" fmla="*/ 2047444 h 2876136"/>
                <a:gd name="connsiteX8" fmla="*/ 2793197 w 3832270"/>
                <a:gd name="connsiteY8" fmla="*/ 2094689 h 2876136"/>
                <a:gd name="connsiteX9" fmla="*/ 2739710 w 3832270"/>
                <a:gd name="connsiteY9" fmla="*/ 2140969 h 2876136"/>
                <a:gd name="connsiteX10" fmla="*/ 2629166 w 3832270"/>
                <a:gd name="connsiteY10" fmla="*/ 2229867 h 2876136"/>
                <a:gd name="connsiteX11" fmla="*/ 2145952 w 3832270"/>
                <a:gd name="connsiteY11" fmla="*/ 2535994 h 2876136"/>
                <a:gd name="connsiteX12" fmla="*/ 1034987 w 3832270"/>
                <a:gd name="connsiteY12" fmla="*/ 2863910 h 2876136"/>
                <a:gd name="connsiteX13" fmla="*/ 741909 w 3832270"/>
                <a:gd name="connsiteY13" fmla="*/ 2875939 h 2876136"/>
                <a:gd name="connsiteX14" fmla="*/ 450208 w 3832270"/>
                <a:gd name="connsiteY14" fmla="*/ 2857451 h 2876136"/>
                <a:gd name="connsiteX15" fmla="*/ 22215 w 3832270"/>
                <a:gd name="connsiteY15" fmla="*/ 2775923 h 2876136"/>
                <a:gd name="connsiteX16" fmla="*/ 0 w 3832270"/>
                <a:gd name="connsiteY16" fmla="*/ 2769256 h 2876136"/>
                <a:gd name="connsiteX17" fmla="*/ 0 w 3832270"/>
                <a:gd name="connsiteY17" fmla="*/ 2590612 h 2876136"/>
                <a:gd name="connsiteX18" fmla="*/ 199046 w 3832270"/>
                <a:gd name="connsiteY18" fmla="*/ 2627410 h 2876136"/>
                <a:gd name="connsiteX19" fmla="*/ 468174 w 3832270"/>
                <a:gd name="connsiteY19" fmla="*/ 2649670 h 2876136"/>
                <a:gd name="connsiteX20" fmla="*/ 1003650 w 3832270"/>
                <a:gd name="connsiteY20" fmla="*/ 2622480 h 2876136"/>
                <a:gd name="connsiteX21" fmla="*/ 1266489 w 3832270"/>
                <a:gd name="connsiteY21" fmla="*/ 2573982 h 2876136"/>
                <a:gd name="connsiteX22" fmla="*/ 1524223 w 3832270"/>
                <a:gd name="connsiteY22" fmla="*/ 2504657 h 2876136"/>
                <a:gd name="connsiteX23" fmla="*/ 1775731 w 3832270"/>
                <a:gd name="connsiteY23" fmla="*/ 2416243 h 2876136"/>
                <a:gd name="connsiteX24" fmla="*/ 2019789 w 3832270"/>
                <a:gd name="connsiteY24" fmla="*/ 2309412 h 2876136"/>
                <a:gd name="connsiteX25" fmla="*/ 2482486 w 3832270"/>
                <a:gd name="connsiteY25" fmla="*/ 2046962 h 2876136"/>
                <a:gd name="connsiteX26" fmla="*/ 2591908 w 3832270"/>
                <a:gd name="connsiteY26" fmla="*/ 1971371 h 2876136"/>
                <a:gd name="connsiteX27" fmla="*/ 2645702 w 3832270"/>
                <a:gd name="connsiteY27" fmla="*/ 1932321 h 2876136"/>
                <a:gd name="connsiteX28" fmla="*/ 2698779 w 3832270"/>
                <a:gd name="connsiteY28" fmla="*/ 1892309 h 2876136"/>
                <a:gd name="connsiteX29" fmla="*/ 2903537 w 3832270"/>
                <a:gd name="connsiteY29" fmla="*/ 1722516 h 2876136"/>
                <a:gd name="connsiteX30" fmla="*/ 3269061 w 3832270"/>
                <a:gd name="connsiteY30" fmla="*/ 1337327 h 2876136"/>
                <a:gd name="connsiteX31" fmla="*/ 3424928 w 3832270"/>
                <a:gd name="connsiteY31" fmla="*/ 1122508 h 2876136"/>
                <a:gd name="connsiteX32" fmla="*/ 3557622 w 3832270"/>
                <a:gd name="connsiteY32" fmla="*/ 893226 h 2876136"/>
                <a:gd name="connsiteX33" fmla="*/ 3587019 w 3832270"/>
                <a:gd name="connsiteY33" fmla="*/ 833929 h 2876136"/>
                <a:gd name="connsiteX34" fmla="*/ 3601310 w 3832270"/>
                <a:gd name="connsiteY34" fmla="*/ 804040 h 2876136"/>
                <a:gd name="connsiteX35" fmla="*/ 3614885 w 3832270"/>
                <a:gd name="connsiteY35" fmla="*/ 773861 h 2876136"/>
                <a:gd name="connsiteX36" fmla="*/ 3640812 w 3832270"/>
                <a:gd name="connsiteY36" fmla="*/ 713022 h 2876136"/>
                <a:gd name="connsiteX37" fmla="*/ 3665105 w 3832270"/>
                <a:gd name="connsiteY37" fmla="*/ 651506 h 2876136"/>
                <a:gd name="connsiteX38" fmla="*/ 3744110 w 3832270"/>
                <a:gd name="connsiteY38" fmla="*/ 399567 h 2876136"/>
                <a:gd name="connsiteX39" fmla="*/ 3792123 w 3832270"/>
                <a:gd name="connsiteY39" fmla="*/ 140444 h 2876136"/>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Lst>
              <a:rect l="l" t="t" r="r" b="b"/>
              <a:pathLst>
                <a:path w="3832270" h="2876136">
                  <a:moveTo>
                    <a:pt x="3800718" y="0"/>
                  </a:moveTo>
                  <a:lnTo>
                    <a:pt x="3832270" y="0"/>
                  </a:lnTo>
                  <a:lnTo>
                    <a:pt x="3824562" y="143769"/>
                  </a:lnTo>
                  <a:cubicBezTo>
                    <a:pt x="3797131" y="409191"/>
                    <a:pt x="3730585" y="671345"/>
                    <a:pt x="3628155" y="922055"/>
                  </a:cubicBezTo>
                  <a:cubicBezTo>
                    <a:pt x="3593858" y="1005553"/>
                    <a:pt x="3556704" y="1088280"/>
                    <a:pt x="3514853" y="1169078"/>
                  </a:cubicBezTo>
                  <a:cubicBezTo>
                    <a:pt x="3473616" y="1250166"/>
                    <a:pt x="3428194" y="1329517"/>
                    <a:pt x="3379198" y="1407037"/>
                  </a:cubicBezTo>
                  <a:cubicBezTo>
                    <a:pt x="3281106" y="1561980"/>
                    <a:pt x="3169132" y="1710174"/>
                    <a:pt x="3043787" y="1848342"/>
                  </a:cubicBezTo>
                  <a:cubicBezTo>
                    <a:pt x="2980806" y="1917184"/>
                    <a:pt x="2915071" y="1984001"/>
                    <a:pt x="2845661" y="2047444"/>
                  </a:cubicBezTo>
                  <a:cubicBezTo>
                    <a:pt x="2828411" y="2063450"/>
                    <a:pt x="2811060" y="2079263"/>
                    <a:pt x="2793197" y="2094689"/>
                  </a:cubicBezTo>
                  <a:cubicBezTo>
                    <a:pt x="2775436" y="2110213"/>
                    <a:pt x="2757982" y="2126025"/>
                    <a:pt x="2739710" y="2140969"/>
                  </a:cubicBezTo>
                  <a:cubicBezTo>
                    <a:pt x="2703576" y="2171341"/>
                    <a:pt x="2666524" y="2200749"/>
                    <a:pt x="2629166" y="2229867"/>
                  </a:cubicBezTo>
                  <a:cubicBezTo>
                    <a:pt x="2479015" y="2345569"/>
                    <a:pt x="2316821" y="2448061"/>
                    <a:pt x="2145952" y="2535994"/>
                  </a:cubicBezTo>
                  <a:cubicBezTo>
                    <a:pt x="1804312" y="2711957"/>
                    <a:pt x="1424600" y="2826982"/>
                    <a:pt x="1034987" y="2863910"/>
                  </a:cubicBezTo>
                  <a:cubicBezTo>
                    <a:pt x="937762" y="2873167"/>
                    <a:pt x="839720" y="2877096"/>
                    <a:pt x="741909" y="2875939"/>
                  </a:cubicBezTo>
                  <a:cubicBezTo>
                    <a:pt x="644097" y="2874782"/>
                    <a:pt x="546515" y="2868539"/>
                    <a:pt x="450208" y="2857451"/>
                  </a:cubicBezTo>
                  <a:cubicBezTo>
                    <a:pt x="305520" y="2840674"/>
                    <a:pt x="162095" y="2813810"/>
                    <a:pt x="22215" y="2775923"/>
                  </a:cubicBezTo>
                  <a:lnTo>
                    <a:pt x="0" y="2769256"/>
                  </a:lnTo>
                  <a:lnTo>
                    <a:pt x="0" y="2590612"/>
                  </a:lnTo>
                  <a:lnTo>
                    <a:pt x="199046" y="2627410"/>
                  </a:lnTo>
                  <a:cubicBezTo>
                    <a:pt x="288321" y="2639209"/>
                    <a:pt x="378197" y="2646537"/>
                    <a:pt x="468174" y="2649670"/>
                  </a:cubicBezTo>
                  <a:cubicBezTo>
                    <a:pt x="648333" y="2656805"/>
                    <a:pt x="826655" y="2647163"/>
                    <a:pt x="1003650" y="2622480"/>
                  </a:cubicBezTo>
                  <a:cubicBezTo>
                    <a:pt x="1091943" y="2609658"/>
                    <a:pt x="1179725" y="2593747"/>
                    <a:pt x="1266489" y="2573982"/>
                  </a:cubicBezTo>
                  <a:cubicBezTo>
                    <a:pt x="1353250" y="2553927"/>
                    <a:pt x="1439298" y="2531076"/>
                    <a:pt x="1524223" y="2504657"/>
                  </a:cubicBezTo>
                  <a:cubicBezTo>
                    <a:pt x="1609149" y="2478336"/>
                    <a:pt x="1693052" y="2448833"/>
                    <a:pt x="1775731" y="2416243"/>
                  </a:cubicBezTo>
                  <a:cubicBezTo>
                    <a:pt x="1858309" y="2383557"/>
                    <a:pt x="1939764" y="2347882"/>
                    <a:pt x="2019789" y="2309412"/>
                  </a:cubicBezTo>
                  <a:cubicBezTo>
                    <a:pt x="2179839" y="2232567"/>
                    <a:pt x="2334583" y="2144923"/>
                    <a:pt x="2482486" y="2046962"/>
                  </a:cubicBezTo>
                  <a:cubicBezTo>
                    <a:pt x="2519334" y="2022376"/>
                    <a:pt x="2556081" y="1997403"/>
                    <a:pt x="2591908" y="1971371"/>
                  </a:cubicBezTo>
                  <a:cubicBezTo>
                    <a:pt x="2610077" y="1958644"/>
                    <a:pt x="2627838" y="1945434"/>
                    <a:pt x="2645702" y="1932321"/>
                  </a:cubicBezTo>
                  <a:cubicBezTo>
                    <a:pt x="2663666" y="1919305"/>
                    <a:pt x="2681325" y="1905903"/>
                    <a:pt x="2698779" y="1892309"/>
                  </a:cubicBezTo>
                  <a:cubicBezTo>
                    <a:pt x="2768903" y="1838025"/>
                    <a:pt x="2837496" y="1781717"/>
                    <a:pt x="2903537" y="1722516"/>
                  </a:cubicBezTo>
                  <a:cubicBezTo>
                    <a:pt x="3035926" y="1604501"/>
                    <a:pt x="3158720" y="1475784"/>
                    <a:pt x="3269061" y="1337327"/>
                  </a:cubicBezTo>
                  <a:cubicBezTo>
                    <a:pt x="3324182" y="1268099"/>
                    <a:pt x="3376341" y="1196461"/>
                    <a:pt x="3424928" y="1122508"/>
                  </a:cubicBezTo>
                  <a:cubicBezTo>
                    <a:pt x="3472697" y="1048170"/>
                    <a:pt x="3517814" y="972000"/>
                    <a:pt x="3557622" y="893226"/>
                  </a:cubicBezTo>
                  <a:cubicBezTo>
                    <a:pt x="3567931" y="873654"/>
                    <a:pt x="3577526" y="853791"/>
                    <a:pt x="3587019" y="833929"/>
                  </a:cubicBezTo>
                  <a:lnTo>
                    <a:pt x="3601310" y="804040"/>
                  </a:lnTo>
                  <a:lnTo>
                    <a:pt x="3614885" y="773861"/>
                  </a:lnTo>
                  <a:cubicBezTo>
                    <a:pt x="3623766" y="753709"/>
                    <a:pt x="3632748" y="733559"/>
                    <a:pt x="3640812" y="713022"/>
                  </a:cubicBezTo>
                  <a:cubicBezTo>
                    <a:pt x="3648876" y="692485"/>
                    <a:pt x="3657756" y="672236"/>
                    <a:pt x="3665105" y="651506"/>
                  </a:cubicBezTo>
                  <a:cubicBezTo>
                    <a:pt x="3696544" y="569166"/>
                    <a:pt x="3723185" y="485089"/>
                    <a:pt x="3744110" y="399567"/>
                  </a:cubicBezTo>
                  <a:cubicBezTo>
                    <a:pt x="3765341" y="314238"/>
                    <a:pt x="3781392" y="227654"/>
                    <a:pt x="3792123" y="140444"/>
                  </a:cubicBezTo>
                  <a:close/>
                </a:path>
              </a:pathLst>
            </a:custGeom>
            <a:gradFill>
              <a:gsLst>
                <a:gs pos="2000">
                  <a:schemeClr val="bg1">
                    <a:alpha val="10000"/>
                  </a:schemeClr>
                </a:gs>
                <a:gs pos="16000">
                  <a:schemeClr val="accent6">
                    <a:alpha val="10000"/>
                  </a:schemeClr>
                </a:gs>
                <a:gs pos="100000">
                  <a:schemeClr val="bg1">
                    <a:alpha val="10000"/>
                  </a:schemeClr>
                </a:gs>
                <a:gs pos="85000">
                  <a:schemeClr val="accent1">
                    <a:alpha val="10000"/>
                  </a:schemeClr>
                </a:gs>
              </a:gsLst>
              <a:lin ang="12000000" scaled="0"/>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grpSp>
      <p:sp>
        <p:nvSpPr>
          <p:cNvPr id="9" name="Subtitle 4">
            <a:extLst>
              <a:ext uri="{FF2B5EF4-FFF2-40B4-BE49-F238E27FC236}">
                <a16:creationId xmlns:a16="http://schemas.microsoft.com/office/drawing/2014/main" id="{1355F22C-DCD2-0F3B-3B3E-9265649A93DE}"/>
              </a:ext>
            </a:extLst>
          </p:cNvPr>
          <p:cNvSpPr txBox="1">
            <a:spLocks/>
          </p:cNvSpPr>
          <p:nvPr/>
        </p:nvSpPr>
        <p:spPr>
          <a:xfrm>
            <a:off x="0" y="6424245"/>
            <a:ext cx="12192000" cy="43375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spTree>
    <p:extLst>
      <p:ext uri="{BB962C8B-B14F-4D97-AF65-F5344CB8AC3E}">
        <p14:creationId xmlns:p14="http://schemas.microsoft.com/office/powerpoint/2010/main" val="1527983748"/>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838197" y="651486"/>
            <a:ext cx="10515600" cy="1325563"/>
          </a:xfrm>
        </p:spPr>
        <p:txBody>
          <a:bodyPr/>
          <a:lstStyle/>
          <a:p>
            <a:pPr algn="ctr"/>
            <a:r>
              <a:rPr lang="en-IE" b="1">
                <a:solidFill>
                  <a:srgbClr val="780E57"/>
                </a:solidFill>
                <a:latin typeface="Book Antiqua" panose="02040602050305030304" pitchFamily="18" charset="0"/>
              </a:rPr>
              <a:t>Welcome and Prayer</a:t>
            </a:r>
          </a:p>
        </p:txBody>
      </p:sp>
      <p:sp>
        <p:nvSpPr>
          <p:cNvPr id="7" name="Title 5">
            <a:extLst>
              <a:ext uri="{FF2B5EF4-FFF2-40B4-BE49-F238E27FC236}">
                <a16:creationId xmlns:a16="http://schemas.microsoft.com/office/drawing/2014/main" id="{300A22B6-2CE7-1D07-64A9-41E4E9E4C546}"/>
              </a:ext>
            </a:extLst>
          </p:cNvPr>
          <p:cNvSpPr txBox="1">
            <a:spLocks/>
          </p:cNvSpPr>
          <p:nvPr/>
        </p:nvSpPr>
        <p:spPr>
          <a:xfrm>
            <a:off x="838197" y="2132795"/>
            <a:ext cx="10515600" cy="274986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a:solidFill>
                  <a:srgbClr val="780E57"/>
                </a:solidFill>
                <a:latin typeface="Book Antiqua" panose="02040602050305030304" pitchFamily="18" charset="0"/>
              </a:rPr>
              <a:t>Introduce yourselves </a:t>
            </a:r>
          </a:p>
          <a:p>
            <a:r>
              <a:rPr lang="en-IE" sz="2800">
                <a:solidFill>
                  <a:srgbClr val="780E57"/>
                </a:solidFill>
                <a:latin typeface="Book Antiqua" panose="02040602050305030304" pitchFamily="18" charset="0"/>
              </a:rPr>
              <a:t>and spend a few minutes getting to know one another.</a:t>
            </a:r>
          </a:p>
          <a:p>
            <a:endParaRPr lang="en-IE" sz="2800">
              <a:solidFill>
                <a:srgbClr val="780E57"/>
              </a:solidFill>
              <a:latin typeface="Book Antiqua" panose="02040602050305030304" pitchFamily="18" charset="0"/>
            </a:endParaRPr>
          </a:p>
          <a:p>
            <a:r>
              <a:rPr lang="en-IE" sz="2800">
                <a:solidFill>
                  <a:srgbClr val="780E57"/>
                </a:solidFill>
                <a:latin typeface="Book Antiqua" panose="02040602050305030304" pitchFamily="18" charset="0"/>
              </a:rPr>
              <a:t>Let us begin our time of prayer together.</a:t>
            </a:r>
          </a:p>
        </p:txBody>
      </p:sp>
      <p:sp>
        <p:nvSpPr>
          <p:cNvPr id="2" name="Subtitle 4">
            <a:extLst>
              <a:ext uri="{FF2B5EF4-FFF2-40B4-BE49-F238E27FC236}">
                <a16:creationId xmlns:a16="http://schemas.microsoft.com/office/drawing/2014/main" id="{67CBB1B5-1414-452C-7155-0CD717C446E8}"/>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10" name="Graphic 9">
            <a:extLst>
              <a:ext uri="{FF2B5EF4-FFF2-40B4-BE49-F238E27FC236}">
                <a16:creationId xmlns:a16="http://schemas.microsoft.com/office/drawing/2014/main" id="{99836B06-ADFB-58EC-73B2-5127B8498281}"/>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713014" y="502052"/>
            <a:ext cx="1540329" cy="1540329"/>
          </a:xfrm>
          <a:prstGeom prst="rect">
            <a:avLst/>
          </a:prstGeom>
        </p:spPr>
      </p:pic>
      <p:pic>
        <p:nvPicPr>
          <p:cNvPr id="12" name="Graphic 11">
            <a:extLst>
              <a:ext uri="{FF2B5EF4-FFF2-40B4-BE49-F238E27FC236}">
                <a16:creationId xmlns:a16="http://schemas.microsoft.com/office/drawing/2014/main" id="{878A3056-EF28-C4F3-5BF2-09D0F431C8A4}"/>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10156366" y="606899"/>
            <a:ext cx="1322614" cy="1322614"/>
          </a:xfrm>
          <a:prstGeom prst="rect">
            <a:avLst/>
          </a:prstGeom>
        </p:spPr>
      </p:pic>
      <p:pic>
        <p:nvPicPr>
          <p:cNvPr id="17" name="Picture 16" descr="A purple line art of a pause button&#10;&#10;Description automatically generated">
            <a:extLst>
              <a:ext uri="{FF2B5EF4-FFF2-40B4-BE49-F238E27FC236}">
                <a16:creationId xmlns:a16="http://schemas.microsoft.com/office/drawing/2014/main" id="{B6953AEE-C7F5-A2CF-6E65-5259697B8E50}"/>
              </a:ext>
            </a:extLst>
          </p:cNvPr>
          <p:cNvPicPr>
            <a:picLocks noChangeAspect="1"/>
          </p:cNvPicPr>
          <p:nvPr/>
        </p:nvPicPr>
        <p:blipFill rotWithShape="1">
          <a:blip r:embed="rId8">
            <a:extLst>
              <a:ext uri="{28A0092B-C50C-407E-A947-70E740481C1C}">
                <a14:useLocalDpi xmlns:a14="http://schemas.microsoft.com/office/drawing/2010/main" val="0"/>
              </a:ext>
            </a:extLst>
          </a:blip>
          <a:srcRect l="23508" t="6397" r="30709" b="9614"/>
          <a:stretch/>
        </p:blipFill>
        <p:spPr>
          <a:xfrm>
            <a:off x="9999268" y="2501887"/>
            <a:ext cx="1354529" cy="1304556"/>
          </a:xfrm>
          <a:prstGeom prst="rect">
            <a:avLst/>
          </a:prstGeom>
        </p:spPr>
      </p:pic>
    </p:spTree>
    <p:custDataLst>
      <p:tags r:id="rId1"/>
    </p:custDataLst>
    <p:extLst>
      <p:ext uri="{BB962C8B-B14F-4D97-AF65-F5344CB8AC3E}">
        <p14:creationId xmlns:p14="http://schemas.microsoft.com/office/powerpoint/2010/main" val="305195713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17"/>
                                        </p:tgtEl>
                                        <p:attrNameLst>
                                          <p:attrName>style.visibility</p:attrName>
                                        </p:attrNameLst>
                                      </p:cBhvr>
                                      <p:to>
                                        <p:strVal val="visible"/>
                                      </p:to>
                                    </p:set>
                                    <p:animEffect transition="in" filter="fade">
                                      <p:cBhvr>
                                        <p:cTn id="7" dur="500"/>
                                        <p:tgtEl>
                                          <p:spTgt spid="17"/>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Speech Bubble: Rectangle with Corners Rounded 9">
            <a:extLst>
              <a:ext uri="{FF2B5EF4-FFF2-40B4-BE49-F238E27FC236}">
                <a16:creationId xmlns:a16="http://schemas.microsoft.com/office/drawing/2014/main" id="{F1069A72-ADEC-2776-66C2-C7DC5D0ECD26}"/>
              </a:ext>
            </a:extLst>
          </p:cNvPr>
          <p:cNvSpPr/>
          <p:nvPr/>
        </p:nvSpPr>
        <p:spPr>
          <a:xfrm>
            <a:off x="1774371" y="2257599"/>
            <a:ext cx="8403772" cy="2509628"/>
          </a:xfrm>
          <a:prstGeom prst="wedgeRoundRectCallout">
            <a:avLst>
              <a:gd name="adj1" fmla="val 29815"/>
              <a:gd name="adj2" fmla="val -83676"/>
              <a:gd name="adj3" fmla="val 16667"/>
            </a:avLst>
          </a:prstGeom>
          <a:solidFill>
            <a:srgbClr val="741558"/>
          </a:solidFill>
          <a:ln>
            <a:solidFill>
              <a:srgbClr val="741558"/>
            </a:solid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1" y="360000"/>
            <a:ext cx="12191996" cy="1325563"/>
          </a:xfrm>
        </p:spPr>
        <p:txBody>
          <a:bodyPr/>
          <a:lstStyle/>
          <a:p>
            <a:pPr algn="ctr"/>
            <a:r>
              <a:rPr lang="en-IE" b="1">
                <a:solidFill>
                  <a:srgbClr val="780E57"/>
                </a:solidFill>
                <a:latin typeface="Book Antiqua" panose="02040602050305030304" pitchFamily="18" charset="0"/>
              </a:rPr>
              <a:t>Listening to God’s Word</a:t>
            </a:r>
          </a:p>
        </p:txBody>
      </p:sp>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2257111" y="2431631"/>
            <a:ext cx="7627118" cy="2319460"/>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just">
              <a:lnSpc>
                <a:spcPct val="100000"/>
              </a:lnSpc>
            </a:pPr>
            <a:r>
              <a:rPr lang="en-US" sz="2800">
                <a:solidFill>
                  <a:srgbClr val="FFFFFF"/>
                </a:solidFill>
                <a:latin typeface="Book Antiqua" panose="02040602050305030304" pitchFamily="18" charset="0"/>
              </a:rPr>
              <a:t>“For God so loved the world that he gave his only Son, so that everyone who believes in him may not perish but may have eternal life.” (John 3:16)</a:t>
            </a:r>
            <a:endParaRPr lang="en-IE" sz="2800">
              <a:solidFill>
                <a:srgbClr val="FFFFFF"/>
              </a:solidFill>
              <a:latin typeface="Book Antiqua" panose="02040602050305030304" pitchFamily="18" charset="0"/>
            </a:endParaRPr>
          </a:p>
        </p:txBody>
      </p:sp>
      <p:sp>
        <p:nvSpPr>
          <p:cNvPr id="2" name="Subtitle 4">
            <a:extLst>
              <a:ext uri="{FF2B5EF4-FFF2-40B4-BE49-F238E27FC236}">
                <a16:creationId xmlns:a16="http://schemas.microsoft.com/office/drawing/2014/main" id="{A4F911B2-C92E-14AB-7E32-D6036114FFB5}"/>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7" name="Picture 6" descr="A group of purple and white pages of a book&#10;&#10;Description automatically generated">
            <a:extLst>
              <a:ext uri="{FF2B5EF4-FFF2-40B4-BE49-F238E27FC236}">
                <a16:creationId xmlns:a16="http://schemas.microsoft.com/office/drawing/2014/main" id="{E1A76A75-FD51-A5E3-15D7-D0562FFC2B32}"/>
              </a:ext>
            </a:extLst>
          </p:cNvPr>
          <p:cNvPicPr>
            <a:picLocks noChangeAspect="1"/>
          </p:cNvPicPr>
          <p:nvPr/>
        </p:nvPicPr>
        <p:blipFill rotWithShape="1">
          <a:blip r:embed="rId4">
            <a:extLst>
              <a:ext uri="{28A0092B-C50C-407E-A947-70E740481C1C}">
                <a14:useLocalDpi xmlns:a14="http://schemas.microsoft.com/office/drawing/2010/main" val="0"/>
              </a:ext>
            </a:extLst>
          </a:blip>
          <a:srcRect l="64643" t="37937" r="16518" b="34921"/>
          <a:stretch/>
        </p:blipFill>
        <p:spPr>
          <a:xfrm>
            <a:off x="439612" y="455791"/>
            <a:ext cx="1334759" cy="1081724"/>
          </a:xfrm>
          <a:prstGeom prst="rect">
            <a:avLst/>
          </a:prstGeom>
        </p:spPr>
      </p:pic>
      <p:pic>
        <p:nvPicPr>
          <p:cNvPr id="12" name="Graphic 11">
            <a:extLst>
              <a:ext uri="{FF2B5EF4-FFF2-40B4-BE49-F238E27FC236}">
                <a16:creationId xmlns:a16="http://schemas.microsoft.com/office/drawing/2014/main" id="{8DAE3AB2-A247-1495-5F13-731D6E9F2335}"/>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50902" y="532677"/>
            <a:ext cx="1001486" cy="985333"/>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A072E1CD-3B9B-E0FE-7205-F1919A73E5B6}"/>
              </a:ext>
            </a:extLst>
          </p:cNvPr>
          <p:cNvPicPr>
            <a:picLocks noChangeAspect="1"/>
          </p:cNvPicPr>
          <p:nvPr/>
        </p:nvPicPr>
        <p:blipFill rotWithShape="1">
          <a:blip r:embed="rId7">
            <a:extLst>
              <a:ext uri="{28A0092B-C50C-407E-A947-70E740481C1C}">
                <a14:useLocalDpi xmlns:a14="http://schemas.microsoft.com/office/drawing/2010/main" val="0"/>
              </a:ext>
            </a:extLst>
          </a:blip>
          <a:srcRect l="23508" t="6397" r="30709" b="9614"/>
          <a:stretch/>
        </p:blipFill>
        <p:spPr>
          <a:xfrm>
            <a:off x="10574380" y="2784663"/>
            <a:ext cx="1354529" cy="1304556"/>
          </a:xfrm>
          <a:prstGeom prst="rect">
            <a:avLst/>
          </a:prstGeom>
        </p:spPr>
      </p:pic>
    </p:spTree>
    <p:custDataLst>
      <p:tags r:id="rId1"/>
    </p:custDataLst>
    <p:extLst>
      <p:ext uri="{BB962C8B-B14F-4D97-AF65-F5344CB8AC3E}">
        <p14:creationId xmlns:p14="http://schemas.microsoft.com/office/powerpoint/2010/main" val="227678229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 y="360000"/>
            <a:ext cx="12192000" cy="1325563"/>
          </a:xfrm>
        </p:spPr>
        <p:txBody>
          <a:bodyPr/>
          <a:lstStyle/>
          <a:p>
            <a:pPr algn="ctr"/>
            <a:r>
              <a:rPr lang="en-IE" b="1">
                <a:solidFill>
                  <a:srgbClr val="780E57"/>
                </a:solidFill>
                <a:latin typeface="Book Antiqua" panose="02040602050305030304" pitchFamily="18" charset="0"/>
              </a:rPr>
              <a:t>Hope in God’s love</a:t>
            </a:r>
          </a:p>
        </p:txBody>
      </p:sp>
      <p:pic>
        <p:nvPicPr>
          <p:cNvPr id="2" name="Picture 1">
            <a:extLst>
              <a:ext uri="{FF2B5EF4-FFF2-40B4-BE49-F238E27FC236}">
                <a16:creationId xmlns:a16="http://schemas.microsoft.com/office/drawing/2014/main" id="{813F4624-B011-BFB0-EA67-378C23FCE7EA}"/>
              </a:ext>
            </a:extLst>
          </p:cNvPr>
          <p:cNvPicPr>
            <a:picLocks noChangeAspect="1"/>
          </p:cNvPicPr>
          <p:nvPr/>
        </p:nvPicPr>
        <p:blipFill>
          <a:blip r:embed="rId4"/>
          <a:stretch>
            <a:fillRect/>
          </a:stretch>
        </p:blipFill>
        <p:spPr>
          <a:xfrm>
            <a:off x="8850078" y="1536060"/>
            <a:ext cx="2914021" cy="2914021"/>
          </a:xfrm>
          <a:prstGeom prst="rect">
            <a:avLst/>
          </a:prstGeom>
          <a:ln>
            <a:solidFill>
              <a:srgbClr val="741558"/>
            </a:solidFill>
          </a:ln>
        </p:spPr>
      </p:pic>
      <p:sp>
        <p:nvSpPr>
          <p:cNvPr id="7" name="Title 5">
            <a:extLst>
              <a:ext uri="{FF2B5EF4-FFF2-40B4-BE49-F238E27FC236}">
                <a16:creationId xmlns:a16="http://schemas.microsoft.com/office/drawing/2014/main" id="{726C21BE-B748-D78B-BAE3-03F76AA1C6CD}"/>
              </a:ext>
            </a:extLst>
          </p:cNvPr>
          <p:cNvSpPr txBox="1">
            <a:spLocks/>
          </p:cNvSpPr>
          <p:nvPr/>
        </p:nvSpPr>
        <p:spPr>
          <a:xfrm>
            <a:off x="427892" y="1454115"/>
            <a:ext cx="8226251" cy="2995966"/>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nSpc>
                <a:spcPct val="100000"/>
              </a:lnSpc>
              <a:spcAft>
                <a:spcPts val="600"/>
              </a:spcAft>
            </a:pPr>
            <a:r>
              <a:rPr lang="en-US" sz="2800">
                <a:solidFill>
                  <a:srgbClr val="780E57"/>
                </a:solidFill>
                <a:latin typeface="Book Antiqua" panose="02040602050305030304" pitchFamily="18" charset="0"/>
              </a:rPr>
              <a:t>“When Christianity says that God loves man, it means that God loves man: not that He has some ‘disinterested’ … concern for our welfare, but that, in awful and surprising truth, we are the objects of His love. You asked for a loving God: you have one.” (C.S. Lewis)</a:t>
            </a:r>
            <a:endParaRPr lang="en-IE" sz="2800">
              <a:solidFill>
                <a:srgbClr val="780E57"/>
              </a:solidFill>
              <a:latin typeface="Book Antiqua" panose="02040602050305030304" pitchFamily="18" charset="0"/>
            </a:endParaRPr>
          </a:p>
        </p:txBody>
      </p:sp>
      <p:sp>
        <p:nvSpPr>
          <p:cNvPr id="5" name="Subtitle 4">
            <a:extLst>
              <a:ext uri="{FF2B5EF4-FFF2-40B4-BE49-F238E27FC236}">
                <a16:creationId xmlns:a16="http://schemas.microsoft.com/office/drawing/2014/main" id="{84C58FC8-B266-ABDE-EAE2-DA61F9CA5323}"/>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4" name="Picture 3" descr="A purple line art of a pause button&#10;&#10;Description automatically generated">
            <a:extLst>
              <a:ext uri="{FF2B5EF4-FFF2-40B4-BE49-F238E27FC236}">
                <a16:creationId xmlns:a16="http://schemas.microsoft.com/office/drawing/2014/main" id="{B948F702-29F7-CF1C-17B5-6CAF2FED6BF8}"/>
              </a:ext>
            </a:extLst>
          </p:cNvPr>
          <p:cNvPicPr>
            <a:picLocks noChangeAspect="1"/>
          </p:cNvPicPr>
          <p:nvPr/>
        </p:nvPicPr>
        <p:blipFill rotWithShape="1">
          <a:blip r:embed="rId5">
            <a:extLst>
              <a:ext uri="{28A0092B-C50C-407E-A947-70E740481C1C}">
                <a14:useLocalDpi xmlns:a14="http://schemas.microsoft.com/office/drawing/2010/main" val="0"/>
              </a:ext>
            </a:extLst>
          </a:blip>
          <a:srcRect l="23508" t="6397" r="30709" b="9614"/>
          <a:stretch/>
        </p:blipFill>
        <p:spPr>
          <a:xfrm>
            <a:off x="5418731" y="4099329"/>
            <a:ext cx="1354529" cy="1304556"/>
          </a:xfrm>
          <a:prstGeom prst="rect">
            <a:avLst/>
          </a:prstGeom>
        </p:spPr>
      </p:pic>
    </p:spTree>
    <p:custDataLst>
      <p:tags r:id="rId1"/>
    </p:custDataLst>
    <p:extLst>
      <p:ext uri="{BB962C8B-B14F-4D97-AF65-F5344CB8AC3E}">
        <p14:creationId xmlns:p14="http://schemas.microsoft.com/office/powerpoint/2010/main" val="245022145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360000"/>
            <a:ext cx="12192000" cy="1325563"/>
          </a:xfrm>
        </p:spPr>
        <p:txBody>
          <a:bodyPr/>
          <a:lstStyle/>
          <a:p>
            <a:pPr algn="ctr"/>
            <a:r>
              <a:rPr lang="en-IE" b="1">
                <a:solidFill>
                  <a:srgbClr val="780E57"/>
                </a:solidFill>
                <a:latin typeface="Book Antiqua" panose="02040602050305030304" pitchFamily="18" charset="0"/>
              </a:rPr>
              <a:t>The implications of God’s love</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2" y="1415143"/>
            <a:ext cx="12192002" cy="2963818"/>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780E57"/>
                </a:solidFill>
                <a:latin typeface="Book Antiqua" panose="02040602050305030304" pitchFamily="18" charset="0"/>
              </a:rPr>
              <a:t>God loves us not because we are lovable, </a:t>
            </a:r>
          </a:p>
          <a:p>
            <a:pPr algn="ctr"/>
            <a:r>
              <a:rPr lang="en-US" sz="2800">
                <a:solidFill>
                  <a:srgbClr val="780E57"/>
                </a:solidFill>
                <a:latin typeface="Book Antiqua" panose="02040602050305030304" pitchFamily="18" charset="0"/>
              </a:rPr>
              <a:t>but because He is love. </a:t>
            </a:r>
          </a:p>
          <a:p>
            <a:pPr algn="ctr"/>
            <a:endParaRPr lang="en-US" sz="1400">
              <a:solidFill>
                <a:srgbClr val="780E57"/>
              </a:solidFill>
              <a:latin typeface="Book Antiqua" panose="02040602050305030304" pitchFamily="18" charset="0"/>
            </a:endParaRPr>
          </a:p>
          <a:p>
            <a:pPr algn="ctr"/>
            <a:r>
              <a:rPr lang="en-US" sz="2800">
                <a:solidFill>
                  <a:srgbClr val="780E57"/>
                </a:solidFill>
                <a:latin typeface="Book Antiqua" panose="02040602050305030304" pitchFamily="18" charset="0"/>
              </a:rPr>
              <a:t>God only wills what is best for us, because He is love.</a:t>
            </a:r>
          </a:p>
          <a:p>
            <a:pPr algn="ctr"/>
            <a:endParaRPr lang="en-US" sz="1400">
              <a:solidFill>
                <a:srgbClr val="780E57"/>
              </a:solidFill>
              <a:latin typeface="Book Antiqua" panose="02040602050305030304" pitchFamily="18" charset="0"/>
            </a:endParaRPr>
          </a:p>
          <a:p>
            <a:pPr algn="ctr"/>
            <a:r>
              <a:rPr lang="en-US" sz="2800">
                <a:solidFill>
                  <a:srgbClr val="780E57"/>
                </a:solidFill>
                <a:latin typeface="Book Antiqua" panose="02040602050305030304" pitchFamily="18" charset="0"/>
              </a:rPr>
              <a:t>He wants us to be transformed into a being of holy love like Himself. </a:t>
            </a:r>
          </a:p>
          <a:p>
            <a:pPr algn="ctr"/>
            <a:endParaRPr lang="en-US" sz="1400">
              <a:solidFill>
                <a:srgbClr val="780E57"/>
              </a:solidFill>
              <a:latin typeface="Book Antiqua" panose="02040602050305030304" pitchFamily="18" charset="0"/>
            </a:endParaRPr>
          </a:p>
          <a:p>
            <a:pPr algn="ctr"/>
            <a:r>
              <a:rPr lang="en-US" sz="2800">
                <a:solidFill>
                  <a:srgbClr val="780E57"/>
                </a:solidFill>
                <a:latin typeface="Book Antiqua" panose="02040602050305030304" pitchFamily="18" charset="0"/>
              </a:rPr>
              <a:t>He will settle for nothing less.</a:t>
            </a:r>
            <a:endParaRPr lang="en-IE" sz="280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A7A27C4C-91F4-3718-6FF9-2C8C95D74C32}"/>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4" name="Picture 3" descr="A purple line art of a pause button&#10;&#10;Description automatically generated">
            <a:extLst>
              <a:ext uri="{FF2B5EF4-FFF2-40B4-BE49-F238E27FC236}">
                <a16:creationId xmlns:a16="http://schemas.microsoft.com/office/drawing/2014/main" id="{1136D372-8A63-192A-CE91-E145347312CA}"/>
              </a:ext>
            </a:extLst>
          </p:cNvPr>
          <p:cNvPicPr>
            <a:picLocks noChangeAspect="1"/>
          </p:cNvPicPr>
          <p:nvPr/>
        </p:nvPicPr>
        <p:blipFill rotWithShape="1">
          <a:blip r:embed="rId4">
            <a:extLst>
              <a:ext uri="{28A0092B-C50C-407E-A947-70E740481C1C}">
                <a14:useLocalDpi xmlns:a14="http://schemas.microsoft.com/office/drawing/2010/main" val="0"/>
              </a:ext>
            </a:extLst>
          </a:blip>
          <a:srcRect l="23508" t="6397" r="30709" b="9614"/>
          <a:stretch/>
        </p:blipFill>
        <p:spPr>
          <a:xfrm>
            <a:off x="9137291" y="3726683"/>
            <a:ext cx="1354529" cy="1304556"/>
          </a:xfrm>
          <a:prstGeom prst="rect">
            <a:avLst/>
          </a:prstGeom>
        </p:spPr>
      </p:pic>
    </p:spTree>
    <p:custDataLst>
      <p:tags r:id="rId1"/>
    </p:custDataLst>
    <p:extLst>
      <p:ext uri="{BB962C8B-B14F-4D97-AF65-F5344CB8AC3E}">
        <p14:creationId xmlns:p14="http://schemas.microsoft.com/office/powerpoint/2010/main" val="390257712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0" y="554400"/>
            <a:ext cx="12192000" cy="1325563"/>
          </a:xfrm>
        </p:spPr>
        <p:txBody>
          <a:bodyPr/>
          <a:lstStyle/>
          <a:p>
            <a:pPr algn="ctr"/>
            <a:r>
              <a:rPr lang="en-IE" b="1">
                <a:solidFill>
                  <a:srgbClr val="780E57"/>
                </a:solidFill>
                <a:latin typeface="Book Antiqua" panose="02040602050305030304" pitchFamily="18" charset="0"/>
              </a:rPr>
              <a:t>Reflection</a:t>
            </a:r>
          </a:p>
        </p:txBody>
      </p:sp>
      <p:sp>
        <p:nvSpPr>
          <p:cNvPr id="7" name="Title 5">
            <a:extLst>
              <a:ext uri="{FF2B5EF4-FFF2-40B4-BE49-F238E27FC236}">
                <a16:creationId xmlns:a16="http://schemas.microsoft.com/office/drawing/2014/main" id="{726C21BE-B748-D78B-BAE3-03F76AA1C6CD}"/>
              </a:ext>
            </a:extLst>
          </p:cNvPr>
          <p:cNvSpPr txBox="1">
            <a:spLocks/>
          </p:cNvSpPr>
          <p:nvPr/>
        </p:nvSpPr>
        <p:spPr>
          <a:xfrm>
            <a:off x="-4" y="1089378"/>
            <a:ext cx="12192000" cy="4679244"/>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US" sz="2800">
                <a:solidFill>
                  <a:srgbClr val="780E57"/>
                </a:solidFill>
                <a:latin typeface="Book Antiqua" panose="02040602050305030304" pitchFamily="18" charset="0"/>
              </a:rPr>
              <a:t>Do I feel loved?</a:t>
            </a:r>
          </a:p>
          <a:p>
            <a:pPr algn="ctr"/>
            <a:endParaRPr lang="en-US" sz="2800">
              <a:solidFill>
                <a:srgbClr val="780E57"/>
              </a:solidFill>
              <a:latin typeface="Book Antiqua" panose="02040602050305030304" pitchFamily="18" charset="0"/>
            </a:endParaRPr>
          </a:p>
          <a:p>
            <a:pPr algn="ctr"/>
            <a:r>
              <a:rPr lang="en-US" sz="2800">
                <a:solidFill>
                  <a:srgbClr val="780E57"/>
                </a:solidFill>
                <a:latin typeface="Book Antiqua" panose="02040602050305030304" pitchFamily="18" charset="0"/>
              </a:rPr>
              <a:t>By whom?</a:t>
            </a:r>
          </a:p>
          <a:p>
            <a:pPr algn="ctr"/>
            <a:endParaRPr lang="en-US" sz="2800">
              <a:solidFill>
                <a:srgbClr val="780E57"/>
              </a:solidFill>
              <a:latin typeface="Book Antiqua" panose="02040602050305030304" pitchFamily="18" charset="0"/>
            </a:endParaRPr>
          </a:p>
          <a:p>
            <a:pPr algn="ctr"/>
            <a:r>
              <a:rPr lang="en-US" sz="2800">
                <a:solidFill>
                  <a:srgbClr val="780E57"/>
                </a:solidFill>
                <a:latin typeface="Book Antiqua" panose="02040602050305030304" pitchFamily="18" charset="0"/>
              </a:rPr>
              <a:t>How does that affect me?</a:t>
            </a:r>
          </a:p>
          <a:p>
            <a:pPr algn="ctr"/>
            <a:endParaRPr lang="en-IE" sz="280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961E9E6E-3B7D-211F-C492-E4FDCEBF18C0}"/>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5" name="Graphic 4">
            <a:extLst>
              <a:ext uri="{FF2B5EF4-FFF2-40B4-BE49-F238E27FC236}">
                <a16:creationId xmlns:a16="http://schemas.microsoft.com/office/drawing/2014/main" id="{66BDC136-55B5-EFFC-C69B-D2A1CE05C42E}"/>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303330" y="388958"/>
            <a:ext cx="1656446" cy="1656446"/>
          </a:xfrm>
          <a:prstGeom prst="rect">
            <a:avLst/>
          </a:prstGeom>
        </p:spPr>
      </p:pic>
      <p:pic>
        <p:nvPicPr>
          <p:cNvPr id="4" name="Graphic 3">
            <a:extLst>
              <a:ext uri="{FF2B5EF4-FFF2-40B4-BE49-F238E27FC236}">
                <a16:creationId xmlns:a16="http://schemas.microsoft.com/office/drawing/2014/main" id="{A0C71767-EB61-82F4-6B30-5861462567EB}"/>
              </a:ext>
            </a:extLst>
          </p:cNvPr>
          <p:cNvPicPr>
            <a:picLocks noChangeAspect="1"/>
          </p:cNvPicPr>
          <p:nvPr/>
        </p:nvPicPr>
        <p:blipFill>
          <a:blip r:embed="rId6">
            <a:extLst>
              <a:ext uri="{28A0092B-C50C-407E-A947-70E740481C1C}">
                <a14:useLocalDpi xmlns:a14="http://schemas.microsoft.com/office/drawing/2010/main" val="0"/>
              </a:ext>
              <a:ext uri="{96DAC541-7B7A-43D3-8B79-37D633B846F1}">
                <asvg:svgBlip xmlns:asvg="http://schemas.microsoft.com/office/drawing/2016/SVG/main" r:embed="rId7"/>
              </a:ext>
            </a:extLst>
          </a:blip>
          <a:stretch>
            <a:fillRect/>
          </a:stretch>
        </p:blipFill>
        <p:spPr>
          <a:xfrm>
            <a:off x="471882" y="474840"/>
            <a:ext cx="1251856" cy="1251856"/>
          </a:xfrm>
          <a:prstGeom prst="rect">
            <a:avLst/>
          </a:prstGeom>
        </p:spPr>
      </p:pic>
      <p:pic>
        <p:nvPicPr>
          <p:cNvPr id="8" name="Picture 7" descr="A purple line art of a pause button&#10;&#10;Description automatically generated">
            <a:extLst>
              <a:ext uri="{FF2B5EF4-FFF2-40B4-BE49-F238E27FC236}">
                <a16:creationId xmlns:a16="http://schemas.microsoft.com/office/drawing/2014/main" id="{C109422A-BC51-0382-ED33-6E93DD40CFB2}"/>
              </a:ext>
            </a:extLst>
          </p:cNvPr>
          <p:cNvPicPr>
            <a:picLocks noChangeAspect="1"/>
          </p:cNvPicPr>
          <p:nvPr/>
        </p:nvPicPr>
        <p:blipFill rotWithShape="1">
          <a:blip r:embed="rId8">
            <a:extLst>
              <a:ext uri="{28A0092B-C50C-407E-A947-70E740481C1C}">
                <a14:useLocalDpi xmlns:a14="http://schemas.microsoft.com/office/drawing/2010/main" val="0"/>
              </a:ext>
            </a:extLst>
          </a:blip>
          <a:srcRect l="23508" t="6397" r="30709" b="9614"/>
          <a:stretch/>
        </p:blipFill>
        <p:spPr>
          <a:xfrm>
            <a:off x="9980571" y="3254735"/>
            <a:ext cx="1354529" cy="1304556"/>
          </a:xfrm>
          <a:prstGeom prst="rect">
            <a:avLst/>
          </a:prstGeom>
        </p:spPr>
      </p:pic>
    </p:spTree>
    <p:custDataLst>
      <p:tags r:id="rId1"/>
    </p:custDataLst>
    <p:extLst>
      <p:ext uri="{BB962C8B-B14F-4D97-AF65-F5344CB8AC3E}">
        <p14:creationId xmlns:p14="http://schemas.microsoft.com/office/powerpoint/2010/main" val="421922708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8"/>
                                        </p:tgtEl>
                                        <p:attrNameLst>
                                          <p:attrName>style.visibility</p:attrName>
                                        </p:attrNameLst>
                                      </p:cBhvr>
                                      <p:to>
                                        <p:strVal val="visible"/>
                                      </p:to>
                                    </p:set>
                                    <p:animEffect transition="in" filter="fade">
                                      <p:cBhvr>
                                        <p:cTn id="7" dur="500"/>
                                        <p:tgtEl>
                                          <p:spTgt spid="8"/>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27892" y="540115"/>
            <a:ext cx="8307015" cy="1325563"/>
          </a:xfrm>
        </p:spPr>
        <p:txBody>
          <a:bodyPr>
            <a:normAutofit/>
          </a:bodyPr>
          <a:lstStyle/>
          <a:p>
            <a:r>
              <a:rPr lang="en-IE" sz="3600" b="1">
                <a:solidFill>
                  <a:srgbClr val="780E57"/>
                </a:solidFill>
                <a:latin typeface="Book Antiqua" panose="02040602050305030304" pitchFamily="18" charset="0"/>
              </a:rPr>
              <a:t>Jesus invites you into a deeper relationship this Lent…</a:t>
            </a:r>
          </a:p>
        </p:txBody>
      </p:sp>
      <p:pic>
        <p:nvPicPr>
          <p:cNvPr id="2" name="Picture 1">
            <a:extLst>
              <a:ext uri="{FF2B5EF4-FFF2-40B4-BE49-F238E27FC236}">
                <a16:creationId xmlns:a16="http://schemas.microsoft.com/office/drawing/2014/main" id="{68C1BE5B-CF0D-FB94-91D2-1947C1A7B351}"/>
              </a:ext>
            </a:extLst>
          </p:cNvPr>
          <p:cNvPicPr>
            <a:picLocks noChangeAspect="1"/>
          </p:cNvPicPr>
          <p:nvPr/>
        </p:nvPicPr>
        <p:blipFill>
          <a:blip r:embed="rId4"/>
          <a:stretch>
            <a:fillRect/>
          </a:stretch>
        </p:blipFill>
        <p:spPr>
          <a:xfrm>
            <a:off x="8734911" y="-1"/>
            <a:ext cx="3457089" cy="6858000"/>
          </a:xfrm>
          <a:prstGeom prst="rect">
            <a:avLst/>
          </a:prstGeom>
        </p:spPr>
      </p:pic>
      <p:sp>
        <p:nvSpPr>
          <p:cNvPr id="5" name="Title 5">
            <a:extLst>
              <a:ext uri="{FF2B5EF4-FFF2-40B4-BE49-F238E27FC236}">
                <a16:creationId xmlns:a16="http://schemas.microsoft.com/office/drawing/2014/main" id="{FC60500A-A623-64CE-8DA5-F2196623D373}"/>
              </a:ext>
            </a:extLst>
          </p:cNvPr>
          <p:cNvSpPr txBox="1">
            <a:spLocks/>
          </p:cNvSpPr>
          <p:nvPr/>
        </p:nvSpPr>
        <p:spPr>
          <a:xfrm>
            <a:off x="427892" y="1865678"/>
            <a:ext cx="7438291" cy="329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3200">
                <a:solidFill>
                  <a:srgbClr val="780E57"/>
                </a:solidFill>
                <a:latin typeface="Book Antiqua" panose="02040602050305030304" pitchFamily="18" charset="0"/>
              </a:rPr>
              <a:t>What do you see in this painting?</a:t>
            </a:r>
          </a:p>
          <a:p>
            <a:endParaRPr lang="en-IE" sz="3200">
              <a:solidFill>
                <a:srgbClr val="780E57"/>
              </a:solidFill>
              <a:latin typeface="Book Antiqua" panose="02040602050305030304" pitchFamily="18" charset="0"/>
            </a:endParaRPr>
          </a:p>
          <a:p>
            <a:r>
              <a:rPr lang="en-IE" sz="3200">
                <a:solidFill>
                  <a:srgbClr val="780E57"/>
                </a:solidFill>
                <a:latin typeface="Book Antiqua" panose="02040602050305030304" pitchFamily="18" charset="0"/>
              </a:rPr>
              <a:t>What do you </a:t>
            </a:r>
            <a:r>
              <a:rPr lang="en-IE" sz="3200" b="1">
                <a:solidFill>
                  <a:srgbClr val="780E57"/>
                </a:solidFill>
                <a:latin typeface="Book Antiqua" panose="02040602050305030304" pitchFamily="18" charset="0"/>
              </a:rPr>
              <a:t>not </a:t>
            </a:r>
            <a:r>
              <a:rPr lang="en-IE" sz="3200">
                <a:solidFill>
                  <a:srgbClr val="780E57"/>
                </a:solidFill>
                <a:latin typeface="Book Antiqua" panose="02040602050305030304" pitchFamily="18" charset="0"/>
              </a:rPr>
              <a:t>see in this painting?</a:t>
            </a:r>
          </a:p>
          <a:p>
            <a:endParaRPr lang="en-IE" sz="3200">
              <a:solidFill>
                <a:srgbClr val="780E57"/>
              </a:solidFill>
              <a:latin typeface="Book Antiqua" panose="02040602050305030304" pitchFamily="18" charset="0"/>
            </a:endParaRPr>
          </a:p>
          <a:p>
            <a:r>
              <a:rPr lang="en-IE" sz="3200">
                <a:solidFill>
                  <a:srgbClr val="780E57"/>
                </a:solidFill>
                <a:latin typeface="Book Antiqua" panose="02040602050305030304" pitchFamily="18" charset="0"/>
              </a:rPr>
              <a:t>How do we open the door of our hearts?</a:t>
            </a:r>
          </a:p>
        </p:txBody>
      </p:sp>
      <p:sp>
        <p:nvSpPr>
          <p:cNvPr id="7" name="Subtitle 4">
            <a:extLst>
              <a:ext uri="{FF2B5EF4-FFF2-40B4-BE49-F238E27FC236}">
                <a16:creationId xmlns:a16="http://schemas.microsoft.com/office/drawing/2014/main" id="{F86A1A34-A1AD-2541-C513-C11F92EFCD0A}"/>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41558"/>
                </a:solidFill>
                <a:latin typeface="Book Antiqua" panose="02040602050305030304" pitchFamily="18" charset="0"/>
              </a:rPr>
              <a:t>DIOCESE OF CORK &amp; ROSS                                                                                                  </a:t>
            </a:r>
            <a:r>
              <a:rPr lang="en-US" sz="1200" b="1" i="1">
                <a:solidFill>
                  <a:srgbClr val="FFFFFF"/>
                </a:solidFill>
                <a:effectLst/>
                <a:latin typeface="Book Antiqua" panose="02040602050305030304" pitchFamily="18" charset="0"/>
              </a:rPr>
              <a:t>The Light of the World - </a:t>
            </a:r>
            <a:r>
              <a:rPr lang="en-US" sz="1200" b="1">
                <a:solidFill>
                  <a:srgbClr val="FFFFFF"/>
                </a:solidFill>
                <a:effectLst/>
                <a:latin typeface="Book Antiqua" panose="02040602050305030304" pitchFamily="18" charset="0"/>
              </a:rPr>
              <a:t>William Holman Hunt</a:t>
            </a:r>
            <a:r>
              <a:rPr lang="en-IE" sz="1200" b="1">
                <a:solidFill>
                  <a:srgbClr val="FFFFFF"/>
                </a:solidFill>
                <a:latin typeface="Book Antiqua" panose="02040602050305030304" pitchFamily="18" charset="0"/>
              </a:rPr>
              <a:t>   </a:t>
            </a:r>
            <a:endParaRPr lang="en-IE" sz="1800" b="1">
              <a:solidFill>
                <a:srgbClr val="FFFFFF"/>
              </a:solidFill>
              <a:latin typeface="Book Antiqua" panose="02040602050305030304" pitchFamily="18" charset="0"/>
            </a:endParaRPr>
          </a:p>
        </p:txBody>
      </p:sp>
      <p:pic>
        <p:nvPicPr>
          <p:cNvPr id="4" name="Picture 3" descr="A purple line art of a pause button&#10;&#10;Description automatically generated">
            <a:extLst>
              <a:ext uri="{FF2B5EF4-FFF2-40B4-BE49-F238E27FC236}">
                <a16:creationId xmlns:a16="http://schemas.microsoft.com/office/drawing/2014/main" id="{920ACF7C-87F3-A53A-CAD6-16565FF8FDFA}"/>
              </a:ext>
            </a:extLst>
          </p:cNvPr>
          <p:cNvPicPr>
            <a:picLocks noChangeAspect="1"/>
          </p:cNvPicPr>
          <p:nvPr/>
        </p:nvPicPr>
        <p:blipFill rotWithShape="1">
          <a:blip r:embed="rId5">
            <a:extLst>
              <a:ext uri="{28A0092B-C50C-407E-A947-70E740481C1C}">
                <a14:useLocalDpi xmlns:a14="http://schemas.microsoft.com/office/drawing/2010/main" val="0"/>
              </a:ext>
            </a:extLst>
          </a:blip>
          <a:srcRect l="23508" t="6397" r="30709" b="9614"/>
          <a:stretch/>
        </p:blipFill>
        <p:spPr>
          <a:xfrm>
            <a:off x="6946016" y="3601489"/>
            <a:ext cx="1354529" cy="1304556"/>
          </a:xfrm>
          <a:prstGeom prst="rect">
            <a:avLst/>
          </a:prstGeom>
        </p:spPr>
      </p:pic>
    </p:spTree>
    <p:custDataLst>
      <p:tags r:id="rId1"/>
    </p:custDataLst>
    <p:extLst>
      <p:ext uri="{BB962C8B-B14F-4D97-AF65-F5344CB8AC3E}">
        <p14:creationId xmlns:p14="http://schemas.microsoft.com/office/powerpoint/2010/main" val="199985976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4" y="667302"/>
            <a:ext cx="12192000" cy="587037"/>
          </a:xfrm>
        </p:spPr>
        <p:txBody>
          <a:bodyPr>
            <a:normAutofit fontScale="90000"/>
          </a:bodyPr>
          <a:lstStyle/>
          <a:p>
            <a:pPr algn="ctr"/>
            <a:r>
              <a:rPr lang="en-IE" b="1">
                <a:solidFill>
                  <a:srgbClr val="780E57"/>
                </a:solidFill>
                <a:latin typeface="Book Antiqua" panose="02040602050305030304" pitchFamily="18" charset="0"/>
              </a:rPr>
              <a:t>Prayer</a:t>
            </a:r>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407373" y="1199652"/>
            <a:ext cx="11377246" cy="4229439"/>
          </a:xfrm>
          <a:prstGeom prst="rect">
            <a:avLst/>
          </a:prstGeom>
        </p:spPr>
        <p:txBody>
          <a:bodyPr vert="horz" lIns="91440" tIns="45720" rIns="91440" bIns="45720" rtlCol="0" anchor="ctr">
            <a:no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IE" sz="2800">
                <a:solidFill>
                  <a:srgbClr val="780E57"/>
                </a:solidFill>
                <a:latin typeface="Book Antiqua" panose="02040602050305030304" pitchFamily="18" charset="0"/>
              </a:rPr>
              <a:t>Come to a place of stillness and allow your mind to empty for a while… Imagine that Jesus is knocking on your door… imagine yourself opening the door and welcoming Him into your home…</a:t>
            </a:r>
          </a:p>
          <a:p>
            <a:endParaRPr lang="en-IE" sz="1400">
              <a:solidFill>
                <a:srgbClr val="780E57"/>
              </a:solidFill>
              <a:latin typeface="Book Antiqua" panose="02040602050305030304" pitchFamily="18" charset="0"/>
            </a:endParaRPr>
          </a:p>
          <a:p>
            <a:r>
              <a:rPr lang="en-IE" sz="2800">
                <a:solidFill>
                  <a:srgbClr val="780E57"/>
                </a:solidFill>
                <a:latin typeface="Book Antiqua" panose="02040602050305030304" pitchFamily="18" charset="0"/>
              </a:rPr>
              <a:t>Now imagine Jesus comes and sits beside you… Take some time to be in His Presence…</a:t>
            </a:r>
          </a:p>
          <a:p>
            <a:endParaRPr lang="en-IE" sz="1400">
              <a:solidFill>
                <a:srgbClr val="780E57"/>
              </a:solidFill>
              <a:latin typeface="Book Antiqua" panose="02040602050305030304" pitchFamily="18" charset="0"/>
            </a:endParaRPr>
          </a:p>
          <a:p>
            <a:r>
              <a:rPr lang="en-IE" sz="2800">
                <a:solidFill>
                  <a:srgbClr val="780E57"/>
                </a:solidFill>
                <a:latin typeface="Book Antiqua" panose="02040602050305030304" pitchFamily="18" charset="0"/>
              </a:rPr>
              <a:t>What do you want to say to Jesus? What does He say to you?</a:t>
            </a:r>
          </a:p>
          <a:p>
            <a:endParaRPr lang="en-IE" sz="1400">
              <a:solidFill>
                <a:srgbClr val="780E57"/>
              </a:solidFill>
              <a:latin typeface="Book Antiqua" panose="02040602050305030304" pitchFamily="18" charset="0"/>
            </a:endParaRPr>
          </a:p>
          <a:p>
            <a:r>
              <a:rPr lang="en-IE" sz="2800">
                <a:solidFill>
                  <a:srgbClr val="780E57"/>
                </a:solidFill>
                <a:latin typeface="Book Antiqua" panose="02040602050305030304" pitchFamily="18" charset="0"/>
              </a:rPr>
              <a:t>Is there anything you want to take with you from this time of prayer?</a:t>
            </a:r>
          </a:p>
        </p:txBody>
      </p:sp>
      <p:sp>
        <p:nvSpPr>
          <p:cNvPr id="2" name="Subtitle 4">
            <a:extLst>
              <a:ext uri="{FF2B5EF4-FFF2-40B4-BE49-F238E27FC236}">
                <a16:creationId xmlns:a16="http://schemas.microsoft.com/office/drawing/2014/main" id="{F13B976C-3320-BCB8-F887-72D7D5953997}"/>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27" name="Picture 26" descr="A purple candle with a leaf&#10;&#10;Description automatically generated">
            <a:extLst>
              <a:ext uri="{FF2B5EF4-FFF2-40B4-BE49-F238E27FC236}">
                <a16:creationId xmlns:a16="http://schemas.microsoft.com/office/drawing/2014/main" id="{8008C16E-7A7E-0AB3-25B4-31674F362A59}"/>
              </a:ext>
            </a:extLst>
          </p:cNvPr>
          <p:cNvPicPr>
            <a:picLocks noChangeAspect="1"/>
          </p:cNvPicPr>
          <p:nvPr/>
        </p:nvPicPr>
        <p:blipFill rotWithShape="1">
          <a:blip r:embed="rId3">
            <a:extLst>
              <a:ext uri="{28A0092B-C50C-407E-A947-70E740481C1C}">
                <a14:useLocalDpi xmlns:a14="http://schemas.microsoft.com/office/drawing/2010/main" val="0"/>
              </a:ext>
            </a:extLst>
          </a:blip>
          <a:srcRect l="33393" t="23333" r="33393" b="22064"/>
          <a:stretch/>
        </p:blipFill>
        <p:spPr>
          <a:xfrm>
            <a:off x="503826" y="492735"/>
            <a:ext cx="1012373" cy="936173"/>
          </a:xfrm>
          <a:prstGeom prst="rect">
            <a:avLst/>
          </a:prstGeom>
        </p:spPr>
      </p:pic>
      <p:pic>
        <p:nvPicPr>
          <p:cNvPr id="30" name="Graphic 29">
            <a:extLst>
              <a:ext uri="{FF2B5EF4-FFF2-40B4-BE49-F238E27FC236}">
                <a16:creationId xmlns:a16="http://schemas.microsoft.com/office/drawing/2014/main" id="{28A84EF1-2FFB-410A-D54A-5AEFC1AB858D}"/>
              </a:ext>
            </a:extLst>
          </p:cNvPr>
          <p:cNvPicPr>
            <a:picLocks noChangeAspect="1"/>
          </p:cNvPicPr>
          <p:nvPr/>
        </p:nvPicPr>
        <p:blipFill>
          <a:blip r:embed="rId4">
            <a:extLst>
              <a:ext uri="{28A0092B-C50C-407E-A947-70E740481C1C}">
                <a14:useLocalDpi xmlns:a14="http://schemas.microsoft.com/office/drawing/2010/main" val="0"/>
              </a:ext>
              <a:ext uri="{96DAC541-7B7A-43D3-8B79-37D633B846F1}">
                <asvg:svgBlip xmlns:asvg="http://schemas.microsoft.com/office/drawing/2016/SVG/main" r:embed="rId5"/>
              </a:ext>
            </a:extLst>
          </a:blip>
          <a:stretch>
            <a:fillRect/>
          </a:stretch>
        </p:blipFill>
        <p:spPr>
          <a:xfrm>
            <a:off x="10667794" y="492735"/>
            <a:ext cx="1020379" cy="1020379"/>
          </a:xfrm>
          <a:prstGeom prst="rect">
            <a:avLst/>
          </a:prstGeom>
        </p:spPr>
      </p:pic>
    </p:spTree>
    <p:extLst>
      <p:ext uri="{BB962C8B-B14F-4D97-AF65-F5344CB8AC3E}">
        <p14:creationId xmlns:p14="http://schemas.microsoft.com/office/powerpoint/2010/main" val="2160147735"/>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522846CB-E687-13D6-84A4-51A35C59F128}"/>
              </a:ext>
            </a:extLst>
          </p:cNvPr>
          <p:cNvSpPr/>
          <p:nvPr/>
        </p:nvSpPr>
        <p:spPr>
          <a:xfrm>
            <a:off x="-2" y="0"/>
            <a:ext cx="12191998" cy="365124"/>
          </a:xfrm>
          <a:prstGeom prst="rect">
            <a:avLst/>
          </a:prstGeom>
          <a:solidFill>
            <a:srgbClr val="741558">
              <a:alpha val="25098"/>
            </a:srgbClr>
          </a:solidFill>
          <a:ln>
            <a:noFill/>
          </a:ln>
        </p:spPr>
        <p:style>
          <a:lnRef idx="2">
            <a:schemeClr val="accent1">
              <a:shade val="15000"/>
            </a:schemeClr>
          </a:lnRef>
          <a:fillRef idx="1">
            <a:schemeClr val="accent1"/>
          </a:fillRef>
          <a:effectRef idx="0">
            <a:schemeClr val="accent1"/>
          </a:effectRef>
          <a:fontRef idx="minor">
            <a:schemeClr val="lt1"/>
          </a:fontRef>
        </p:style>
        <p:txBody>
          <a:bodyPr rtlCol="0" anchor="ctr"/>
          <a:lstStyle/>
          <a:p>
            <a:pPr algn="ctr"/>
            <a:endParaRPr lang="en-IE"/>
          </a:p>
        </p:txBody>
      </p:sp>
      <p:sp>
        <p:nvSpPr>
          <p:cNvPr id="6" name="Title 5">
            <a:extLst>
              <a:ext uri="{FF2B5EF4-FFF2-40B4-BE49-F238E27FC236}">
                <a16:creationId xmlns:a16="http://schemas.microsoft.com/office/drawing/2014/main" id="{56603579-8A73-83E7-7F6B-885DDD0CBCC5}"/>
              </a:ext>
            </a:extLst>
          </p:cNvPr>
          <p:cNvSpPr>
            <a:spLocks noGrp="1"/>
          </p:cNvSpPr>
          <p:nvPr>
            <p:ph type="title"/>
          </p:nvPr>
        </p:nvSpPr>
        <p:spPr>
          <a:xfrm>
            <a:off x="-2" y="365124"/>
            <a:ext cx="12191998" cy="1325563"/>
          </a:xfrm>
        </p:spPr>
        <p:txBody>
          <a:bodyPr/>
          <a:lstStyle/>
          <a:p>
            <a:pPr algn="ctr"/>
            <a:r>
              <a:rPr lang="en-IE" b="1">
                <a:solidFill>
                  <a:srgbClr val="780E57"/>
                </a:solidFill>
                <a:latin typeface="Book Antiqua" panose="02040602050305030304" pitchFamily="18" charset="0"/>
              </a:rPr>
              <a:t>Hope in action</a:t>
            </a:r>
          </a:p>
        </p:txBody>
      </p:sp>
      <p:sp>
        <p:nvSpPr>
          <p:cNvPr id="5" name="Title 5">
            <a:extLst>
              <a:ext uri="{FF2B5EF4-FFF2-40B4-BE49-F238E27FC236}">
                <a16:creationId xmlns:a16="http://schemas.microsoft.com/office/drawing/2014/main" id="{FC60500A-A623-64CE-8DA5-F2196623D373}"/>
              </a:ext>
            </a:extLst>
          </p:cNvPr>
          <p:cNvSpPr txBox="1">
            <a:spLocks/>
          </p:cNvSpPr>
          <p:nvPr/>
        </p:nvSpPr>
        <p:spPr>
          <a:xfrm>
            <a:off x="301866" y="2052409"/>
            <a:ext cx="11588262" cy="3292475"/>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pPr algn="ctr"/>
            <a:r>
              <a:rPr lang="en-IE" sz="2800">
                <a:solidFill>
                  <a:srgbClr val="780E57"/>
                </a:solidFill>
                <a:latin typeface="Book Antiqua" panose="02040602050305030304" pitchFamily="18" charset="0"/>
              </a:rPr>
              <a:t>Is there something you would like to do in response to what you have heard and reflected on during this gathering?</a:t>
            </a:r>
          </a:p>
          <a:p>
            <a:pPr algn="ctr"/>
            <a:endParaRPr lang="en-IE" sz="2800">
              <a:solidFill>
                <a:srgbClr val="780E57"/>
              </a:solidFill>
              <a:latin typeface="Book Antiqua" panose="02040602050305030304" pitchFamily="18" charset="0"/>
            </a:endParaRPr>
          </a:p>
          <a:p>
            <a:pPr algn="ctr"/>
            <a:r>
              <a:rPr lang="en-IE" sz="2800">
                <a:solidFill>
                  <a:srgbClr val="780E57"/>
                </a:solidFill>
                <a:latin typeface="Book Antiqua" panose="02040602050305030304" pitchFamily="18" charset="0"/>
              </a:rPr>
              <a:t>How can you open the door to Jesus this week?</a:t>
            </a:r>
          </a:p>
          <a:p>
            <a:pPr algn="ctr"/>
            <a:endParaRPr lang="en-IE" sz="2800">
              <a:solidFill>
                <a:srgbClr val="780E57"/>
              </a:solidFill>
              <a:latin typeface="Book Antiqua" panose="02040602050305030304" pitchFamily="18" charset="0"/>
            </a:endParaRPr>
          </a:p>
          <a:p>
            <a:pPr algn="ctr"/>
            <a:r>
              <a:rPr lang="en-IE" sz="2800">
                <a:solidFill>
                  <a:srgbClr val="780E57"/>
                </a:solidFill>
                <a:latin typeface="Book Antiqua" panose="02040602050305030304" pitchFamily="18" charset="0"/>
              </a:rPr>
              <a:t>How can you show others that they are loved?</a:t>
            </a:r>
          </a:p>
          <a:p>
            <a:pPr algn="ctr"/>
            <a:endParaRPr lang="en-IE" sz="2800">
              <a:solidFill>
                <a:srgbClr val="780E57"/>
              </a:solidFill>
              <a:latin typeface="Book Antiqua" panose="02040602050305030304" pitchFamily="18" charset="0"/>
            </a:endParaRPr>
          </a:p>
          <a:p>
            <a:pPr algn="ctr"/>
            <a:endParaRPr lang="en-IE" sz="2800">
              <a:solidFill>
                <a:srgbClr val="780E57"/>
              </a:solidFill>
              <a:latin typeface="Book Antiqua" panose="02040602050305030304" pitchFamily="18" charset="0"/>
            </a:endParaRPr>
          </a:p>
        </p:txBody>
      </p:sp>
      <p:sp>
        <p:nvSpPr>
          <p:cNvPr id="2" name="Subtitle 4">
            <a:extLst>
              <a:ext uri="{FF2B5EF4-FFF2-40B4-BE49-F238E27FC236}">
                <a16:creationId xmlns:a16="http://schemas.microsoft.com/office/drawing/2014/main" id="{1DDD7140-6EC6-5B13-79EE-B72692EE4BED}"/>
              </a:ext>
            </a:extLst>
          </p:cNvPr>
          <p:cNvSpPr txBox="1">
            <a:spLocks/>
          </p:cNvSpPr>
          <p:nvPr/>
        </p:nvSpPr>
        <p:spPr>
          <a:xfrm>
            <a:off x="0" y="6492875"/>
            <a:ext cx="12192000" cy="365124"/>
          </a:xfrm>
          <a:prstGeom prst="rect">
            <a:avLst/>
          </a:prstGeom>
        </p:spPr>
        <p:txBody>
          <a:bodyPr vert="horz" lIns="91440" tIns="45720" rIns="91440" bIns="45720" rtlCol="0">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IE" sz="1800" b="1">
                <a:solidFill>
                  <a:srgbClr val="780E57"/>
                </a:solidFill>
                <a:latin typeface="Book Antiqua" panose="02040602050305030304" pitchFamily="18" charset="0"/>
              </a:rPr>
              <a:t>DIOCESE OF CORK &amp; ROSS                                                                                                                                         Lent 2024</a:t>
            </a:r>
          </a:p>
        </p:txBody>
      </p:sp>
      <p:pic>
        <p:nvPicPr>
          <p:cNvPr id="7" name="Graphic 6">
            <a:extLst>
              <a:ext uri="{FF2B5EF4-FFF2-40B4-BE49-F238E27FC236}">
                <a16:creationId xmlns:a16="http://schemas.microsoft.com/office/drawing/2014/main" id="{7689F4B0-5534-11CA-A474-536E64C58457}"/>
              </a:ext>
            </a:extLst>
          </p:cNvPr>
          <p:cNvPicPr>
            <a:picLocks noChangeAspect="1"/>
          </p:cNvPicPr>
          <p:nvPr/>
        </p:nvPicPr>
        <p:blipFill>
          <a:blip r:embed="rId3">
            <a:extLst>
              <a:ext uri="{28A0092B-C50C-407E-A947-70E740481C1C}">
                <a14:useLocalDpi xmlns:a14="http://schemas.microsoft.com/office/drawing/2010/main" val="0"/>
              </a:ext>
              <a:ext uri="{96DAC541-7B7A-43D3-8B79-37D633B846F1}">
                <asvg:svgBlip xmlns:asvg="http://schemas.microsoft.com/office/drawing/2016/SVG/main" r:embed="rId4"/>
              </a:ext>
            </a:extLst>
          </a:blip>
          <a:stretch>
            <a:fillRect/>
          </a:stretch>
        </p:blipFill>
        <p:spPr>
          <a:xfrm>
            <a:off x="536121" y="550617"/>
            <a:ext cx="1020536" cy="1020536"/>
          </a:xfrm>
          <a:prstGeom prst="rect">
            <a:avLst/>
          </a:prstGeom>
        </p:spPr>
      </p:pic>
      <p:pic>
        <p:nvPicPr>
          <p:cNvPr id="11" name="Graphic 10">
            <a:extLst>
              <a:ext uri="{FF2B5EF4-FFF2-40B4-BE49-F238E27FC236}">
                <a16:creationId xmlns:a16="http://schemas.microsoft.com/office/drawing/2014/main" id="{587D9373-3658-363E-C6B1-9A87B340F02D}"/>
              </a:ext>
            </a:extLst>
          </p:cNvPr>
          <p:cNvPicPr>
            <a:picLocks noChangeAspect="1"/>
          </p:cNvPicPr>
          <p:nvPr/>
        </p:nvPicPr>
        <p:blipFill>
          <a:blip r:embed="rId5">
            <a:extLst>
              <a:ext uri="{28A0092B-C50C-407E-A947-70E740481C1C}">
                <a14:useLocalDpi xmlns:a14="http://schemas.microsoft.com/office/drawing/2010/main" val="0"/>
              </a:ext>
              <a:ext uri="{96DAC541-7B7A-43D3-8B79-37D633B846F1}">
                <asvg:svgBlip xmlns:asvg="http://schemas.microsoft.com/office/drawing/2016/SVG/main" r:embed="rId6"/>
              </a:ext>
            </a:extLst>
          </a:blip>
          <a:stretch>
            <a:fillRect/>
          </a:stretch>
        </p:blipFill>
        <p:spPr>
          <a:xfrm>
            <a:off x="10730593" y="525632"/>
            <a:ext cx="925286" cy="1045521"/>
          </a:xfrm>
          <a:prstGeom prst="rect">
            <a:avLst/>
          </a:prstGeom>
        </p:spPr>
      </p:pic>
      <p:pic>
        <p:nvPicPr>
          <p:cNvPr id="4" name="Picture 3" descr="A purple line art of a pause button&#10;&#10;Description automatically generated">
            <a:extLst>
              <a:ext uri="{FF2B5EF4-FFF2-40B4-BE49-F238E27FC236}">
                <a16:creationId xmlns:a16="http://schemas.microsoft.com/office/drawing/2014/main" id="{9170E5E7-AB6D-A673-8ECF-CEE0CD94ED97}"/>
              </a:ext>
            </a:extLst>
          </p:cNvPr>
          <p:cNvPicPr>
            <a:picLocks noChangeAspect="1"/>
          </p:cNvPicPr>
          <p:nvPr/>
        </p:nvPicPr>
        <p:blipFill rotWithShape="1">
          <a:blip r:embed="rId7">
            <a:extLst>
              <a:ext uri="{28A0092B-C50C-407E-A947-70E740481C1C}">
                <a14:useLocalDpi xmlns:a14="http://schemas.microsoft.com/office/drawing/2010/main" val="0"/>
              </a:ext>
            </a:extLst>
          </a:blip>
          <a:srcRect l="23508" t="6397" r="30709" b="9614"/>
          <a:stretch/>
        </p:blipFill>
        <p:spPr>
          <a:xfrm>
            <a:off x="10341990" y="3154449"/>
            <a:ext cx="1354529" cy="1304556"/>
          </a:xfrm>
          <a:prstGeom prst="rect">
            <a:avLst/>
          </a:prstGeom>
        </p:spPr>
      </p:pic>
    </p:spTree>
    <p:extLst>
      <p:ext uri="{BB962C8B-B14F-4D97-AF65-F5344CB8AC3E}">
        <p14:creationId xmlns:p14="http://schemas.microsoft.com/office/powerpoint/2010/main" val="18115405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nodeType="clickEffect">
                                  <p:stCondLst>
                                    <p:cond delay="0"/>
                                  </p:stCondLst>
                                  <p:childTnLst>
                                    <p:set>
                                      <p:cBhvr>
                                        <p:cTn id="6" dur="1" fill="hold">
                                          <p:stCondLst>
                                            <p:cond delay="0"/>
                                          </p:stCondLst>
                                        </p:cTn>
                                        <p:tgtEl>
                                          <p:spTgt spid="4"/>
                                        </p:tgtEl>
                                        <p:attrNameLst>
                                          <p:attrName>style.visibility</p:attrName>
                                        </p:attrNameLst>
                                      </p:cBhvr>
                                      <p:to>
                                        <p:strVal val="visible"/>
                                      </p:to>
                                    </p:set>
                                    <p:animEffect transition="in" filter="fade">
                                      <p:cBhvr>
                                        <p:cTn id="7" dur="500"/>
                                        <p:tgtEl>
                                          <p:spTgt spid="4"/>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ags/tag1.xml><?xml version="1.0" encoding="utf-8"?>
<p:tagLst xmlns:a="http://schemas.openxmlformats.org/drawingml/2006/main" xmlns:r="http://schemas.openxmlformats.org/officeDocument/2006/relationships" xmlns:p="http://schemas.openxmlformats.org/presentationml/2006/main">
  <p:tag name="TIMING" val="|43"/>
</p:tagLst>
</file>

<file path=ppt/tags/tag2.xml><?xml version="1.0" encoding="utf-8"?>
<p:tagLst xmlns:a="http://schemas.openxmlformats.org/drawingml/2006/main" xmlns:r="http://schemas.openxmlformats.org/officeDocument/2006/relationships" xmlns:p="http://schemas.openxmlformats.org/presentationml/2006/main">
  <p:tag name="TIMING" val="|33.2"/>
</p:tagLst>
</file>

<file path=ppt/tags/tag3.xml><?xml version="1.0" encoding="utf-8"?>
<p:tagLst xmlns:a="http://schemas.openxmlformats.org/drawingml/2006/main" xmlns:r="http://schemas.openxmlformats.org/officeDocument/2006/relationships" xmlns:p="http://schemas.openxmlformats.org/presentationml/2006/main">
  <p:tag name="TIMING" val="|34.1"/>
</p:tagLst>
</file>

<file path=ppt/tags/tag4.xml><?xml version="1.0" encoding="utf-8"?>
<p:tagLst xmlns:a="http://schemas.openxmlformats.org/drawingml/2006/main" xmlns:r="http://schemas.openxmlformats.org/officeDocument/2006/relationships" xmlns:p="http://schemas.openxmlformats.org/presentationml/2006/main">
  <p:tag name="TIMING" val="|23.5"/>
</p:tagLst>
</file>

<file path=ppt/tags/tag5.xml><?xml version="1.0" encoding="utf-8"?>
<p:tagLst xmlns:a="http://schemas.openxmlformats.org/drawingml/2006/main" xmlns:r="http://schemas.openxmlformats.org/officeDocument/2006/relationships" xmlns:p="http://schemas.openxmlformats.org/presentationml/2006/main">
  <p:tag name="TIMING" val="|12.6"/>
</p:tagLst>
</file>

<file path=ppt/tags/tag6.xml><?xml version="1.0" encoding="utf-8"?>
<p:tagLst xmlns:a="http://schemas.openxmlformats.org/drawingml/2006/main" xmlns:r="http://schemas.openxmlformats.org/officeDocument/2006/relationships" xmlns:p="http://schemas.openxmlformats.org/presentationml/2006/main">
  <p:tag name="TIMING" val="|21.5"/>
</p:tagLst>
</file>

<file path=ppt/theme/theme1.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4472C4"/>
      </a:accent1>
      <a:accent2>
        <a:srgbClr val="ED7D31"/>
      </a:accent2>
      <a:accent3>
        <a:srgbClr val="A5A5A5"/>
      </a:accent3>
      <a:accent4>
        <a:srgbClr val="FFC000"/>
      </a:accent4>
      <a:accent5>
        <a:srgbClr val="5B9BD5"/>
      </a:accent5>
      <a:accent6>
        <a:srgbClr val="70AD47"/>
      </a:accent6>
      <a:hlink>
        <a:srgbClr val="0563C1"/>
      </a:hlink>
      <a:folHlink>
        <a:srgbClr val="954F72"/>
      </a:folHlink>
    </a:clrScheme>
    <a:fontScheme name="Office">
      <a:majorFont>
        <a:latin typeface="Calibri Light" panose="020F030202020403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Calibri" panose="020F050202020403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0E2841"/>
      </a:dk2>
      <a:lt2>
        <a:srgbClr val="E8E8E8"/>
      </a:lt2>
      <a:accent1>
        <a:srgbClr val="156082"/>
      </a:accent1>
      <a:accent2>
        <a:srgbClr val="E97132"/>
      </a:accent2>
      <a:accent3>
        <a:srgbClr val="196B24"/>
      </a:accent3>
      <a:accent4>
        <a:srgbClr val="0F9ED5"/>
      </a:accent4>
      <a:accent5>
        <a:srgbClr val="A02B93"/>
      </a:accent5>
      <a:accent6>
        <a:srgbClr val="4EA72E"/>
      </a:accent6>
      <a:hlink>
        <a:srgbClr val="467886"/>
      </a:hlink>
      <a:folHlink>
        <a:srgbClr val="96607D"/>
      </a:folHlink>
    </a:clrScheme>
    <a:fontScheme name="Office">
      <a:majorFont>
        <a:latin typeface="Aptos Display" panose="02110004020202020204"/>
        <a:ea typeface=""/>
        <a:cs typeface=""/>
        <a:font script="Jpan" typeface="游ゴシック Light"/>
        <a:font script="Hang" typeface="맑은 고딕"/>
        <a:font script="Hans" typeface="等线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ajorFont>
      <a:minorFont>
        <a:latin typeface="Aptos" panose="02110004020202020204"/>
        <a:ea typeface=""/>
        <a:cs typeface=""/>
        <a:font script="Jpan" typeface="游ゴシック"/>
        <a:font script="Hang" typeface="맑은 고딕"/>
        <a:font script="Hans" typeface="等线"/>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font script="Armn" typeface="Arial"/>
        <a:font script="Bugi" typeface="Leelawadee UI"/>
        <a:font script="Bopo" typeface="Microsoft JhengHei"/>
        <a:font script="Java" typeface="Javanese Text"/>
        <a:font script="Lisu" typeface="Segoe UI"/>
        <a:font script="Mymr" typeface="Myanmar Text"/>
        <a:font script="Nkoo" typeface="Ebrima"/>
        <a:font script="Olck" typeface="Nirmala UI"/>
        <a:font script="Osma" typeface="Ebrima"/>
        <a:font script="Phag" typeface="Phagspa"/>
        <a:font script="Syrn" typeface="Estrangelo Edessa"/>
        <a:font script="Syrj" typeface="Estrangelo Edessa"/>
        <a:font script="Syre" typeface="Estrangelo Edessa"/>
        <a:font script="Sora" typeface="Nirmala UI"/>
        <a:font script="Tale" typeface="Microsoft Tai Le"/>
        <a:font script="Talu" typeface="Microsoft New Tai Lue"/>
        <a:font script="Tfng" typeface="Ebrima"/>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12700" cap="flat" cmpd="sng" algn="ctr">
          <a:solidFill>
            <a:schemeClr val="phClr"/>
          </a:solidFill>
          <a:prstDash val="solid"/>
          <a:miter lim="800000"/>
        </a:ln>
        <a:ln w="19050" cap="flat" cmpd="sng" algn="ctr">
          <a:solidFill>
            <a:schemeClr val="phClr"/>
          </a:solidFill>
          <a:prstDash val="solid"/>
          <a:miter lim="800000"/>
        </a:ln>
        <a:ln w="2540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Office Theme" id="{2E142A2C-CD16-42D6-873A-C26D2A0506FA}" vid="{1BDDFF52-6CD6-40A5-AB3C-68EB2F1E4D0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item1.xml><?xml version="1.0" encoding="utf-8"?>
<ct:contentTypeSchema xmlns:ct="http://schemas.microsoft.com/office/2006/metadata/contentType" xmlns:ma="http://schemas.microsoft.com/office/2006/metadata/properties/metaAttributes" ct:_="" ma:_="" ma:contentTypeName="Document" ma:contentTypeID="0x010100410E7B24B17BE74194C59AFDD1BD6D11" ma:contentTypeVersion="13" ma:contentTypeDescription="Create a new document." ma:contentTypeScope="" ma:versionID="3fe9eac95ac4755f5b3a7dc1b93a0db5">
  <xsd:schema xmlns:xsd="http://www.w3.org/2001/XMLSchema" xmlns:xs="http://www.w3.org/2001/XMLSchema" xmlns:p="http://schemas.microsoft.com/office/2006/metadata/properties" xmlns:ns2="fb035226-85dd-4e89-90a3-92f64ecdbdd6" xmlns:ns3="7a82ce7c-11f3-4915-9a96-4729d2520f96" targetNamespace="http://schemas.microsoft.com/office/2006/metadata/properties" ma:root="true" ma:fieldsID="50b9a2e1fda50449b582ee45c304ca71" ns2:_="" ns3:_="">
    <xsd:import namespace="fb035226-85dd-4e89-90a3-92f64ecdbdd6"/>
    <xsd:import namespace="7a82ce7c-11f3-4915-9a96-4729d2520f96"/>
    <xsd:element name="properties">
      <xsd:complexType>
        <xsd:sequence>
          <xsd:element name="documentManagement">
            <xsd:complexType>
              <xsd:all>
                <xsd:element ref="ns2:MediaServiceMetadata" minOccurs="0"/>
                <xsd:element ref="ns2:MediaServiceFastMetadata" minOccurs="0"/>
                <xsd:element ref="ns2:lcf76f155ced4ddcb4097134ff3c332f" minOccurs="0"/>
                <xsd:element ref="ns3:TaxCatchAll" minOccurs="0"/>
                <xsd:element ref="ns2:MediaServiceGenerationTime" minOccurs="0"/>
                <xsd:element ref="ns2:MediaServiceEventHashCode" minOccurs="0"/>
                <xsd:element ref="ns2:MediaServiceOCR" minOccurs="0"/>
                <xsd:element ref="ns2:MediaServiceDateTaken" minOccurs="0"/>
                <xsd:element ref="ns2:MediaServiceLocation" minOccurs="0"/>
                <xsd:element ref="ns2:MediaLengthInSeconds" minOccurs="0"/>
                <xsd:element ref="ns2:MediaServiceObjectDetectorVersions" minOccurs="0"/>
                <xsd:element ref="ns2:MediaServiceSearchPropertie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fb035226-85dd-4e89-90a3-92f64ecdbdd6"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lcf76f155ced4ddcb4097134ff3c332f" ma:index="11" nillable="true" ma:taxonomy="true" ma:internalName="lcf76f155ced4ddcb4097134ff3c332f" ma:taxonomyFieldName="MediaServiceImageTags" ma:displayName="Image Tags" ma:readOnly="false" ma:fieldId="{5cf76f15-5ced-4ddc-b409-7134ff3c332f}" ma:taxonomyMulti="true" ma:sspId="8c2683f0-90f3-4e63-b3d9-31a0998e1c41" ma:termSetId="09814cd3-568e-fe90-9814-8d621ff8fb84" ma:anchorId="fba54fb3-c3e1-fe81-a776-ca4b69148c4d" ma:open="true" ma:isKeyword="false">
      <xsd:complexType>
        <xsd:sequence>
          <xsd:element ref="pc:Terms" minOccurs="0" maxOccurs="1"/>
        </xsd:sequence>
      </xsd:complexType>
    </xsd:element>
    <xsd:element name="MediaServiceGenerationTime" ma:index="13" nillable="true" ma:displayName="MediaServiceGenerationTime" ma:hidden="true" ma:internalName="MediaServiceGenerationTime" ma:readOnly="true">
      <xsd:simpleType>
        <xsd:restriction base="dms:Text"/>
      </xsd:simpleType>
    </xsd:element>
    <xsd:element name="MediaServiceEventHashCode" ma:index="14" nillable="true" ma:displayName="MediaServiceEventHashCode" ma:hidden="true" ma:internalName="MediaServiceEventHashCode" ma:readOnly="true">
      <xsd:simpleType>
        <xsd:restriction base="dms:Text"/>
      </xsd:simpleType>
    </xsd:element>
    <xsd:element name="MediaServiceOCR" ma:index="15" nillable="true" ma:displayName="Extracted Text" ma:internalName="MediaServiceOCR" ma:readOnly="true">
      <xsd:simpleType>
        <xsd:restriction base="dms:Note">
          <xsd:maxLength value="255"/>
        </xsd:restriction>
      </xsd:simpleType>
    </xsd:element>
    <xsd:element name="MediaServiceDateTaken" ma:index="16" nillable="true" ma:displayName="MediaServiceDateTaken" ma:hidden="true" ma:internalName="MediaServiceDateTaken" ma:readOnly="true">
      <xsd:simpleType>
        <xsd:restriction base="dms:Text"/>
      </xsd:simpleType>
    </xsd:element>
    <xsd:element name="MediaServiceLocation" ma:index="17" nillable="true" ma:displayName="Location" ma:internalName="MediaServiceLocation" ma:readOnly="true">
      <xsd:simpleType>
        <xsd:restriction base="dms:Text"/>
      </xsd:simpleType>
    </xsd:element>
    <xsd:element name="MediaLengthInSeconds" ma:index="18" nillable="true" ma:displayName="MediaLengthInSeconds" ma:hidden="true" ma:internalName="MediaLengthInSeconds" ma:readOnly="true">
      <xsd:simpleType>
        <xsd:restriction base="dms:Unknown"/>
      </xsd:simpleType>
    </xsd:element>
    <xsd:element name="MediaServiceObjectDetectorVersions" ma:index="19" nillable="true" ma:displayName="MediaServiceObjectDetectorVersions" ma:hidden="true" ma:indexed="true" ma:internalName="MediaServiceObjectDetectorVersions" ma:readOnly="true">
      <xsd:simpleType>
        <xsd:restriction base="dms:Text"/>
      </xsd:simpleType>
    </xsd:element>
    <xsd:element name="MediaServiceSearchProperties" ma:index="20" nillable="true" ma:displayName="MediaServiceSearchProperties" ma:hidden="true" ma:internalName="MediaServiceSearchProperties" ma:readOnly="true">
      <xsd:simpleType>
        <xsd:restriction base="dms:Note"/>
      </xsd:simpleType>
    </xsd:element>
  </xsd:schema>
  <xsd:schema xmlns:xsd="http://www.w3.org/2001/XMLSchema" xmlns:xs="http://www.w3.org/2001/XMLSchema" xmlns:dms="http://schemas.microsoft.com/office/2006/documentManagement/types" xmlns:pc="http://schemas.microsoft.com/office/infopath/2007/PartnerControls" targetNamespace="7a82ce7c-11f3-4915-9a96-4729d2520f96" elementFormDefault="qualified">
    <xsd:import namespace="http://schemas.microsoft.com/office/2006/documentManagement/types"/>
    <xsd:import namespace="http://schemas.microsoft.com/office/infopath/2007/PartnerControls"/>
    <xsd:element name="TaxCatchAll" ma:index="12" nillable="true" ma:displayName="Taxonomy Catch All Column" ma:hidden="true" ma:list="{88b1c36e-eead-4ee0-99d2-492299398bd4}" ma:internalName="TaxCatchAll" ma:showField="CatchAllData" ma:web="7a82ce7c-11f3-4915-9a96-4729d2520f96">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2.xml><?xml version="1.0" encoding="utf-8"?>
<?mso-contentType ?>
<FormTemplates xmlns="http://schemas.microsoft.com/sharepoint/v3/contenttype/forms">
  <Display>DocumentLibraryForm</Display>
  <Edit>DocumentLibraryForm</Edit>
  <New>DocumentLibraryForm</New>
</FormTemplates>
</file>

<file path=customXml/itemProps1.xml><?xml version="1.0" encoding="utf-8"?>
<ds:datastoreItem xmlns:ds="http://schemas.openxmlformats.org/officeDocument/2006/customXml" ds:itemID="{AD737997-19E2-4DD8-9FEF-E1AA4B4F765F}">
  <ds:schemaRefs>
    <ds:schemaRef ds:uri="7a82ce7c-11f3-4915-9a96-4729d2520f96"/>
    <ds:schemaRef ds:uri="fb035226-85dd-4e89-90a3-92f64ecdbdd6"/>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2.xml><?xml version="1.0" encoding="utf-8"?>
<ds:datastoreItem xmlns:ds="http://schemas.openxmlformats.org/officeDocument/2006/customXml" ds:itemID="{A23416E1-E854-4502-955B-6C673984DF68}">
  <ds:schemaRefs>
    <ds:schemaRef ds:uri="http://schemas.microsoft.com/sharepoint/v3/contenttype/forms"/>
  </ds:schemaRefs>
</ds:datastoreItem>
</file>

<file path=docProps/app.xml><?xml version="1.0" encoding="utf-8"?>
<Properties xmlns="http://schemas.openxmlformats.org/officeDocument/2006/extended-properties" xmlns:vt="http://schemas.openxmlformats.org/officeDocument/2006/docPropsVTypes">
  <Application>Microsoft Office PowerPoint</Application>
  <PresentationFormat>Widescreen</PresentationFormat>
  <Slides>9</Slides>
  <Notes>9</Notes>
  <HiddenSlides>0</HiddenSlides>
  <ScaleCrop>false</ScaleCrop>
  <HeadingPairs>
    <vt:vector size="4" baseType="variant">
      <vt:variant>
        <vt:lpstr>Theme</vt:lpstr>
      </vt:variant>
      <vt:variant>
        <vt:i4>1</vt:i4>
      </vt:variant>
      <vt:variant>
        <vt:lpstr>Slide Titles</vt:lpstr>
      </vt:variant>
      <vt:variant>
        <vt:i4>9</vt:i4>
      </vt:variant>
    </vt:vector>
  </HeadingPairs>
  <TitlesOfParts>
    <vt:vector size="10" baseType="lpstr">
      <vt:lpstr>Office Theme</vt:lpstr>
      <vt:lpstr>Finding hope in a hopeless world</vt:lpstr>
      <vt:lpstr>Welcome and Prayer</vt:lpstr>
      <vt:lpstr>Listening to God’s Word</vt:lpstr>
      <vt:lpstr>Hope in God’s love</vt:lpstr>
      <vt:lpstr>The implications of God’s love</vt:lpstr>
      <vt:lpstr>Reflection</vt:lpstr>
      <vt:lpstr>Jesus invites you into a deeper relationship this Lent…</vt:lpstr>
      <vt:lpstr>Prayer</vt:lpstr>
      <vt:lpstr>Hope in action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Faith Development</dc:creator>
  <cp:revision>1</cp:revision>
  <cp:lastPrinted>2023-10-05T10:09:26Z</cp:lastPrinted>
  <dcterms:created xsi:type="dcterms:W3CDTF">2023-09-25T08:22:45Z</dcterms:created>
  <dcterms:modified xsi:type="dcterms:W3CDTF">2024-02-12T19:01:53Z</dcterms:modified>
</cp:coreProperties>
</file>